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9.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96" r:id="rId2"/>
    <p:sldId id="2076136289" r:id="rId3"/>
    <p:sldId id="2076136285" r:id="rId4"/>
    <p:sldId id="266" r:id="rId5"/>
    <p:sldId id="2076136280" r:id="rId6"/>
    <p:sldId id="2076136293" r:id="rId7"/>
    <p:sldId id="278" r:id="rId8"/>
    <p:sldId id="2076136294" r:id="rId9"/>
    <p:sldId id="2076136281" r:id="rId10"/>
    <p:sldId id="2076136300" r:id="rId11"/>
    <p:sldId id="299" r:id="rId12"/>
    <p:sldId id="295" r:id="rId13"/>
    <p:sldId id="304" r:id="rId14"/>
    <p:sldId id="263" r:id="rId15"/>
    <p:sldId id="2076136287" r:id="rId16"/>
    <p:sldId id="2076136290" r:id="rId17"/>
    <p:sldId id="2076136301" r:id="rId18"/>
    <p:sldId id="272" r:id="rId19"/>
    <p:sldId id="305" r:id="rId20"/>
    <p:sldId id="2076136273" r:id="rId21"/>
    <p:sldId id="258" r:id="rId22"/>
    <p:sldId id="2076136295" r:id="rId23"/>
    <p:sldId id="2076136298" r:id="rId24"/>
    <p:sldId id="271" r:id="rId25"/>
    <p:sldId id="2076136275" r:id="rId26"/>
    <p:sldId id="2076136297" r:id="rId27"/>
    <p:sldId id="2076136296" r:id="rId28"/>
    <p:sldId id="2076136299" r:id="rId29"/>
    <p:sldId id="2076136274" r:id="rId30"/>
    <p:sldId id="2076136272" r:id="rId31"/>
    <p:sldId id="306" r:id="rId32"/>
    <p:sldId id="2076136292" r:id="rId33"/>
    <p:sldId id="2076136270" r:id="rId34"/>
    <p:sldId id="273" r:id="rId35"/>
    <p:sldId id="2076136284" r:id="rId36"/>
    <p:sldId id="262" r:id="rId37"/>
    <p:sldId id="284" r:id="rId38"/>
    <p:sldId id="2076136286" r:id="rId39"/>
    <p:sldId id="289" r:id="rId40"/>
    <p:sldId id="290" r:id="rId41"/>
    <p:sldId id="291" r:id="rId42"/>
    <p:sldId id="292" r:id="rId43"/>
    <p:sldId id="293" r:id="rId44"/>
    <p:sldId id="294" r:id="rId45"/>
    <p:sldId id="267" r:id="rId46"/>
    <p:sldId id="2076136288" r:id="rId47"/>
    <p:sldId id="207613627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D84366E-0103-424E-9494-05D8ACF9C2D7}">
          <p14:sldIdLst>
            <p14:sldId id="296"/>
            <p14:sldId id="2076136289"/>
            <p14:sldId id="2076136285"/>
            <p14:sldId id="266"/>
            <p14:sldId id="2076136280"/>
          </p14:sldIdLst>
        </p14:section>
        <p14:section name="What is Big Data and Why Big Data?" id="{F6E070AC-C5BB-499B-A383-4F07729C5BB2}">
          <p14:sldIdLst>
            <p14:sldId id="2076136293"/>
            <p14:sldId id="278"/>
            <p14:sldId id="2076136294"/>
            <p14:sldId id="2076136281"/>
            <p14:sldId id="2076136300"/>
            <p14:sldId id="299"/>
            <p14:sldId id="295"/>
            <p14:sldId id="304"/>
          </p14:sldIdLst>
        </p14:section>
        <p14:section name="Big Data hype and it has evolved over the years" id="{5A00047E-8B20-4F0C-AD60-FB3DEB513677}">
          <p14:sldIdLst>
            <p14:sldId id="263"/>
            <p14:sldId id="2076136287"/>
            <p14:sldId id="2076136290"/>
            <p14:sldId id="2076136301"/>
            <p14:sldId id="272"/>
            <p14:sldId id="305"/>
            <p14:sldId id="2076136273"/>
            <p14:sldId id="258"/>
          </p14:sldIdLst>
        </p14:section>
        <p14:section name="Streaming (processing) platform necessity" id="{7AE2FF71-7729-4CCD-BA22-C1B04D420A09}">
          <p14:sldIdLst>
            <p14:sldId id="2076136295"/>
            <p14:sldId id="2076136298"/>
            <p14:sldId id="271"/>
            <p14:sldId id="2076136275"/>
            <p14:sldId id="2076136297"/>
            <p14:sldId id="2076136296"/>
            <p14:sldId id="2076136299"/>
            <p14:sldId id="2076136274"/>
            <p14:sldId id="2076136272"/>
          </p14:sldIdLst>
        </p14:section>
        <p14:section name="Cloud DW services for Big Data" id="{586B1CA5-EA69-43A4-9160-C372F3857641}">
          <p14:sldIdLst>
            <p14:sldId id="306"/>
            <p14:sldId id="2076136292"/>
          </p14:sldIdLst>
        </p14:section>
        <p14:section name="Synapse - Big Data and DW combined" id="{81989613-C3D4-4F4E-8266-9461BD02F371}">
          <p14:sldIdLst>
            <p14:sldId id="2076136270"/>
            <p14:sldId id="273"/>
            <p14:sldId id="2076136284"/>
          </p14:sldIdLst>
        </p14:section>
        <p14:section name="ML.Net, Model in 10 minutes demo" id="{747C3967-2C4E-4256-AB22-53001A3D361B}">
          <p14:sldIdLst>
            <p14:sldId id="262"/>
          </p14:sldIdLst>
        </p14:section>
        <p14:section name="How does Big Data (engineer) work?" id="{569739AB-BA88-4CA6-B676-2A7230AAC60E}">
          <p14:sldIdLst>
            <p14:sldId id="284"/>
            <p14:sldId id="2076136286"/>
            <p14:sldId id="289"/>
            <p14:sldId id="290"/>
            <p14:sldId id="291"/>
            <p14:sldId id="292"/>
            <p14:sldId id="293"/>
            <p14:sldId id="294"/>
          </p14:sldIdLst>
        </p14:section>
        <p14:section name="Conclusion and Recap" id="{488F0216-3CA0-42CB-8BEF-EFE8CB984448}">
          <p14:sldIdLst>
            <p14:sldId id="267"/>
            <p14:sldId id="2076136288"/>
          </p14:sldIdLst>
        </p14:section>
        <p14:section name="Thank you, Q&amp;A" id="{17A6CBFC-A495-4513-A1CC-F29D20829396}">
          <p14:sldIdLst>
            <p14:sldId id="207613627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71798" autoAdjust="0"/>
  </p:normalViewPr>
  <p:slideViewPr>
    <p:cSldViewPr snapToGrid="0">
      <p:cViewPr varScale="1">
        <p:scale>
          <a:sx n="82" d="100"/>
          <a:sy n="82" d="100"/>
        </p:scale>
        <p:origin x="1572" y="78"/>
      </p:cViewPr>
      <p:guideLst/>
    </p:cSldViewPr>
  </p:slideViewPr>
  <p:outlineViewPr>
    <p:cViewPr>
      <p:scale>
        <a:sx n="33" d="100"/>
        <a:sy n="33" d="100"/>
      </p:scale>
      <p:origin x="0" y="-18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EFB78F-5735-42A2-9DAF-7559AFA7FB7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35E662D-7222-4914-80C6-C5643A14B61A}">
      <dgm:prSet/>
      <dgm:spPr/>
      <dgm:t>
        <a:bodyPr/>
        <a:lstStyle/>
        <a:p>
          <a:pPr>
            <a:lnSpc>
              <a:spcPct val="100000"/>
            </a:lnSpc>
          </a:pPr>
          <a:r>
            <a:rPr lang="en-US"/>
            <a:t>Data Scientist</a:t>
          </a:r>
        </a:p>
      </dgm:t>
    </dgm:pt>
    <dgm:pt modelId="{11B7F984-F607-4859-8352-7EE7C0A74B77}" type="parTrans" cxnId="{401B56BE-F46E-4721-879F-C213AD0B27F2}">
      <dgm:prSet/>
      <dgm:spPr/>
      <dgm:t>
        <a:bodyPr/>
        <a:lstStyle/>
        <a:p>
          <a:endParaRPr lang="en-US"/>
        </a:p>
      </dgm:t>
    </dgm:pt>
    <dgm:pt modelId="{69D04A67-0428-4264-A288-4927505A61A2}" type="sibTrans" cxnId="{401B56BE-F46E-4721-879F-C213AD0B27F2}">
      <dgm:prSet/>
      <dgm:spPr/>
      <dgm:t>
        <a:bodyPr/>
        <a:lstStyle/>
        <a:p>
          <a:endParaRPr lang="en-US"/>
        </a:p>
      </dgm:t>
    </dgm:pt>
    <dgm:pt modelId="{73BEB3E2-BAE4-474B-B0E4-29F2AFA18984}">
      <dgm:prSet/>
      <dgm:spPr/>
      <dgm:t>
        <a:bodyPr/>
        <a:lstStyle/>
        <a:p>
          <a:pPr>
            <a:lnSpc>
              <a:spcPct val="100000"/>
            </a:lnSpc>
          </a:pPr>
          <a:r>
            <a:rPr lang="en-US"/>
            <a:t>Data Analyst</a:t>
          </a:r>
        </a:p>
      </dgm:t>
    </dgm:pt>
    <dgm:pt modelId="{095534CD-F6FF-42CA-B034-765D01B9154B}" type="parTrans" cxnId="{91053FC1-1305-4341-94D2-BA21BDA8838A}">
      <dgm:prSet/>
      <dgm:spPr/>
      <dgm:t>
        <a:bodyPr/>
        <a:lstStyle/>
        <a:p>
          <a:endParaRPr lang="en-IN"/>
        </a:p>
      </dgm:t>
    </dgm:pt>
    <dgm:pt modelId="{1E1A4D23-539B-4523-97FC-9504C86A6C37}" type="sibTrans" cxnId="{91053FC1-1305-4341-94D2-BA21BDA8838A}">
      <dgm:prSet/>
      <dgm:spPr/>
      <dgm:t>
        <a:bodyPr/>
        <a:lstStyle/>
        <a:p>
          <a:endParaRPr lang="en-US"/>
        </a:p>
      </dgm:t>
    </dgm:pt>
    <dgm:pt modelId="{87BA5D98-AE1E-4E24-905B-EA9C4931E237}">
      <dgm:prSet/>
      <dgm:spPr/>
      <dgm:t>
        <a:bodyPr/>
        <a:lstStyle/>
        <a:p>
          <a:pPr>
            <a:lnSpc>
              <a:spcPct val="100000"/>
            </a:lnSpc>
          </a:pPr>
          <a:r>
            <a:rPr lang="en-US"/>
            <a:t>ML Engineer</a:t>
          </a:r>
        </a:p>
      </dgm:t>
    </dgm:pt>
    <dgm:pt modelId="{D1677687-599E-4702-A124-7D52C17346C0}" type="parTrans" cxnId="{8D3A2F67-837F-4D6D-9467-EDC62AC63EBE}">
      <dgm:prSet/>
      <dgm:spPr/>
      <dgm:t>
        <a:bodyPr/>
        <a:lstStyle/>
        <a:p>
          <a:endParaRPr lang="en-IN"/>
        </a:p>
      </dgm:t>
    </dgm:pt>
    <dgm:pt modelId="{C9867421-5DC7-4D8A-B1E3-07D56ED3CCC2}" type="sibTrans" cxnId="{8D3A2F67-837F-4D6D-9467-EDC62AC63EBE}">
      <dgm:prSet/>
      <dgm:spPr/>
      <dgm:t>
        <a:bodyPr/>
        <a:lstStyle/>
        <a:p>
          <a:endParaRPr lang="en-US"/>
        </a:p>
      </dgm:t>
    </dgm:pt>
    <dgm:pt modelId="{31306BE5-50D6-4A25-991E-3590C5FFA45E}">
      <dgm:prSet/>
      <dgm:spPr/>
      <dgm:t>
        <a:bodyPr/>
        <a:lstStyle/>
        <a:p>
          <a:pPr>
            <a:lnSpc>
              <a:spcPct val="100000"/>
            </a:lnSpc>
          </a:pPr>
          <a:r>
            <a:rPr lang="en-US"/>
            <a:t>Data Admin</a:t>
          </a:r>
        </a:p>
      </dgm:t>
    </dgm:pt>
    <dgm:pt modelId="{91E79141-2A45-4755-9CA9-95062012F9E0}" type="parTrans" cxnId="{69439357-AE3C-4409-A8AE-FCAE8359E2AD}">
      <dgm:prSet/>
      <dgm:spPr/>
      <dgm:t>
        <a:bodyPr/>
        <a:lstStyle/>
        <a:p>
          <a:endParaRPr lang="en-IN"/>
        </a:p>
      </dgm:t>
    </dgm:pt>
    <dgm:pt modelId="{A5784872-8705-44DB-A322-AF028240A43B}" type="sibTrans" cxnId="{69439357-AE3C-4409-A8AE-FCAE8359E2AD}">
      <dgm:prSet/>
      <dgm:spPr/>
      <dgm:t>
        <a:bodyPr/>
        <a:lstStyle/>
        <a:p>
          <a:endParaRPr lang="en-US"/>
        </a:p>
      </dgm:t>
    </dgm:pt>
    <dgm:pt modelId="{6167CA0C-501D-491E-B939-183C951E26BD}">
      <dgm:prSet/>
      <dgm:spPr/>
      <dgm:t>
        <a:bodyPr/>
        <a:lstStyle/>
        <a:p>
          <a:pPr>
            <a:lnSpc>
              <a:spcPct val="100000"/>
            </a:lnSpc>
          </a:pPr>
          <a:r>
            <a:rPr lang="en-US" dirty="0"/>
            <a:t>BI Engineer</a:t>
          </a:r>
        </a:p>
      </dgm:t>
    </dgm:pt>
    <dgm:pt modelId="{C5F20322-8043-42FC-97A5-27AA97699EC1}" type="parTrans" cxnId="{776F3B97-0794-40AE-BD8E-9F8F798D7BB6}">
      <dgm:prSet/>
      <dgm:spPr/>
      <dgm:t>
        <a:bodyPr/>
        <a:lstStyle/>
        <a:p>
          <a:endParaRPr lang="en-IN"/>
        </a:p>
      </dgm:t>
    </dgm:pt>
    <dgm:pt modelId="{F86FA346-BCB5-4CC6-92E0-A5F9E6825D13}" type="sibTrans" cxnId="{776F3B97-0794-40AE-BD8E-9F8F798D7BB6}">
      <dgm:prSet/>
      <dgm:spPr/>
      <dgm:t>
        <a:bodyPr/>
        <a:lstStyle/>
        <a:p>
          <a:endParaRPr lang="en-US"/>
        </a:p>
      </dgm:t>
    </dgm:pt>
    <dgm:pt modelId="{A90A0823-A2F4-4994-9F52-93CFBC830CE4}" type="pres">
      <dgm:prSet presAssocID="{C3EFB78F-5735-42A2-9DAF-7559AFA7FB7E}" presName="root" presStyleCnt="0">
        <dgm:presLayoutVars>
          <dgm:dir/>
          <dgm:resizeHandles val="exact"/>
        </dgm:presLayoutVars>
      </dgm:prSet>
      <dgm:spPr/>
    </dgm:pt>
    <dgm:pt modelId="{8BA66180-040A-4C96-B9AF-06C285B51020}" type="pres">
      <dgm:prSet presAssocID="{73BEB3E2-BAE4-474B-B0E4-29F2AFA18984}" presName="compNode" presStyleCnt="0"/>
      <dgm:spPr/>
    </dgm:pt>
    <dgm:pt modelId="{2F5B6878-EDE2-4C39-B782-11685884ADE7}" type="pres">
      <dgm:prSet presAssocID="{73BEB3E2-BAE4-474B-B0E4-29F2AFA1898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796E402-4F91-45EA-905E-8B53996180E4}" type="pres">
      <dgm:prSet presAssocID="{73BEB3E2-BAE4-474B-B0E4-29F2AFA18984}" presName="spaceRect" presStyleCnt="0"/>
      <dgm:spPr/>
    </dgm:pt>
    <dgm:pt modelId="{80D29905-090C-40AF-A820-2CD8026D4BFC}" type="pres">
      <dgm:prSet presAssocID="{73BEB3E2-BAE4-474B-B0E4-29F2AFA18984}" presName="textRect" presStyleLbl="revTx" presStyleIdx="0" presStyleCnt="5">
        <dgm:presLayoutVars>
          <dgm:chMax val="1"/>
          <dgm:chPref val="1"/>
        </dgm:presLayoutVars>
      </dgm:prSet>
      <dgm:spPr/>
    </dgm:pt>
    <dgm:pt modelId="{BCA60179-A4B7-4959-BDC5-3F74D9F57739}" type="pres">
      <dgm:prSet presAssocID="{1E1A4D23-539B-4523-97FC-9504C86A6C37}" presName="sibTrans" presStyleCnt="0"/>
      <dgm:spPr/>
    </dgm:pt>
    <dgm:pt modelId="{3BB1A53E-974B-4076-9241-CF7B7217C098}" type="pres">
      <dgm:prSet presAssocID="{87BA5D98-AE1E-4E24-905B-EA9C4931E237}" presName="compNode" presStyleCnt="0"/>
      <dgm:spPr/>
    </dgm:pt>
    <dgm:pt modelId="{6F58E1E8-FE68-4D08-A8A5-C31D175D87BA}" type="pres">
      <dgm:prSet presAssocID="{87BA5D98-AE1E-4E24-905B-EA9C4931E2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86A3A0D0-F1BB-4416-AB35-AEF411742B3A}" type="pres">
      <dgm:prSet presAssocID="{87BA5D98-AE1E-4E24-905B-EA9C4931E237}" presName="spaceRect" presStyleCnt="0"/>
      <dgm:spPr/>
    </dgm:pt>
    <dgm:pt modelId="{4E09B11A-4179-4B06-98AC-1625D8F03E85}" type="pres">
      <dgm:prSet presAssocID="{87BA5D98-AE1E-4E24-905B-EA9C4931E237}" presName="textRect" presStyleLbl="revTx" presStyleIdx="1" presStyleCnt="5">
        <dgm:presLayoutVars>
          <dgm:chMax val="1"/>
          <dgm:chPref val="1"/>
        </dgm:presLayoutVars>
      </dgm:prSet>
      <dgm:spPr/>
    </dgm:pt>
    <dgm:pt modelId="{BD707391-B70D-4AFA-A858-E3B419FD7680}" type="pres">
      <dgm:prSet presAssocID="{C9867421-5DC7-4D8A-B1E3-07D56ED3CCC2}" presName="sibTrans" presStyleCnt="0"/>
      <dgm:spPr/>
    </dgm:pt>
    <dgm:pt modelId="{F65D0FA9-6D8F-4302-9097-4818B19C2CDB}" type="pres">
      <dgm:prSet presAssocID="{31306BE5-50D6-4A25-991E-3590C5FFA45E}" presName="compNode" presStyleCnt="0"/>
      <dgm:spPr/>
    </dgm:pt>
    <dgm:pt modelId="{18250F34-5F80-4302-957B-C67C07743BA4}" type="pres">
      <dgm:prSet presAssocID="{31306BE5-50D6-4A25-991E-3590C5FFA4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B83E614-3EAD-4293-AE90-84A6E93D43F8}" type="pres">
      <dgm:prSet presAssocID="{31306BE5-50D6-4A25-991E-3590C5FFA45E}" presName="spaceRect" presStyleCnt="0"/>
      <dgm:spPr/>
    </dgm:pt>
    <dgm:pt modelId="{DB3F38E4-6925-4DDE-8555-2607DCD9F180}" type="pres">
      <dgm:prSet presAssocID="{31306BE5-50D6-4A25-991E-3590C5FFA45E}" presName="textRect" presStyleLbl="revTx" presStyleIdx="2" presStyleCnt="5">
        <dgm:presLayoutVars>
          <dgm:chMax val="1"/>
          <dgm:chPref val="1"/>
        </dgm:presLayoutVars>
      </dgm:prSet>
      <dgm:spPr/>
    </dgm:pt>
    <dgm:pt modelId="{6479165D-749E-4232-B70A-5828564756B6}" type="pres">
      <dgm:prSet presAssocID="{A5784872-8705-44DB-A322-AF028240A43B}" presName="sibTrans" presStyleCnt="0"/>
      <dgm:spPr/>
    </dgm:pt>
    <dgm:pt modelId="{C9E57921-8B99-4B70-A844-A9FD4D86A55C}" type="pres">
      <dgm:prSet presAssocID="{6167CA0C-501D-491E-B939-183C951E26BD}" presName="compNode" presStyleCnt="0"/>
      <dgm:spPr/>
    </dgm:pt>
    <dgm:pt modelId="{F6E67DBD-6F90-4B8F-912F-6EB289A53A1C}" type="pres">
      <dgm:prSet presAssocID="{6167CA0C-501D-491E-B939-183C951E26B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AF560B8-4C06-4BF8-AA8A-A45DC1D619AE}" type="pres">
      <dgm:prSet presAssocID="{6167CA0C-501D-491E-B939-183C951E26BD}" presName="spaceRect" presStyleCnt="0"/>
      <dgm:spPr/>
    </dgm:pt>
    <dgm:pt modelId="{4F9C2F31-7D02-446E-B758-83A120981E72}" type="pres">
      <dgm:prSet presAssocID="{6167CA0C-501D-491E-B939-183C951E26BD}" presName="textRect" presStyleLbl="revTx" presStyleIdx="3" presStyleCnt="5">
        <dgm:presLayoutVars>
          <dgm:chMax val="1"/>
          <dgm:chPref val="1"/>
        </dgm:presLayoutVars>
      </dgm:prSet>
      <dgm:spPr/>
    </dgm:pt>
    <dgm:pt modelId="{9043A30F-BA35-418F-A502-42646D0CD936}" type="pres">
      <dgm:prSet presAssocID="{F86FA346-BCB5-4CC6-92E0-A5F9E6825D13}" presName="sibTrans" presStyleCnt="0"/>
      <dgm:spPr/>
    </dgm:pt>
    <dgm:pt modelId="{ACE60833-D1F3-412E-8E18-AEA2102BA704}" type="pres">
      <dgm:prSet presAssocID="{235E662D-7222-4914-80C6-C5643A14B61A}" presName="compNode" presStyleCnt="0"/>
      <dgm:spPr/>
    </dgm:pt>
    <dgm:pt modelId="{F08DFA0D-949F-45A8-9B4A-36A427E34894}" type="pres">
      <dgm:prSet presAssocID="{235E662D-7222-4914-80C6-C5643A14B6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49C73C36-F59A-468D-8746-AEFFAB3672FF}" type="pres">
      <dgm:prSet presAssocID="{235E662D-7222-4914-80C6-C5643A14B61A}" presName="spaceRect" presStyleCnt="0"/>
      <dgm:spPr/>
    </dgm:pt>
    <dgm:pt modelId="{59E0EBBA-49EB-4559-B381-A077825D0645}" type="pres">
      <dgm:prSet presAssocID="{235E662D-7222-4914-80C6-C5643A14B61A}" presName="textRect" presStyleLbl="revTx" presStyleIdx="4" presStyleCnt="5">
        <dgm:presLayoutVars>
          <dgm:chMax val="1"/>
          <dgm:chPref val="1"/>
        </dgm:presLayoutVars>
      </dgm:prSet>
      <dgm:spPr/>
    </dgm:pt>
  </dgm:ptLst>
  <dgm:cxnLst>
    <dgm:cxn modelId="{B92B5C2D-DAD1-48EC-85FD-2582B073D420}" type="presOf" srcId="{235E662D-7222-4914-80C6-C5643A14B61A}" destId="{59E0EBBA-49EB-4559-B381-A077825D0645}" srcOrd="0" destOrd="0" presId="urn:microsoft.com/office/officeart/2018/2/layout/IconLabelList"/>
    <dgm:cxn modelId="{8D3A2F67-837F-4D6D-9467-EDC62AC63EBE}" srcId="{C3EFB78F-5735-42A2-9DAF-7559AFA7FB7E}" destId="{87BA5D98-AE1E-4E24-905B-EA9C4931E237}" srcOrd="1" destOrd="0" parTransId="{D1677687-599E-4702-A124-7D52C17346C0}" sibTransId="{C9867421-5DC7-4D8A-B1E3-07D56ED3CCC2}"/>
    <dgm:cxn modelId="{69439357-AE3C-4409-A8AE-FCAE8359E2AD}" srcId="{C3EFB78F-5735-42A2-9DAF-7559AFA7FB7E}" destId="{31306BE5-50D6-4A25-991E-3590C5FFA45E}" srcOrd="2" destOrd="0" parTransId="{91E79141-2A45-4755-9CA9-95062012F9E0}" sibTransId="{A5784872-8705-44DB-A322-AF028240A43B}"/>
    <dgm:cxn modelId="{34EC5379-0E5E-4695-A6D6-D991FF14C83C}" type="presOf" srcId="{31306BE5-50D6-4A25-991E-3590C5FFA45E}" destId="{DB3F38E4-6925-4DDE-8555-2607DCD9F180}" srcOrd="0" destOrd="0" presId="urn:microsoft.com/office/officeart/2018/2/layout/IconLabelList"/>
    <dgm:cxn modelId="{9DC73782-047C-4AA3-9DC1-F6DD1126ECF1}" type="presOf" srcId="{C3EFB78F-5735-42A2-9DAF-7559AFA7FB7E}" destId="{A90A0823-A2F4-4994-9F52-93CFBC830CE4}" srcOrd="0" destOrd="0" presId="urn:microsoft.com/office/officeart/2018/2/layout/IconLabelList"/>
    <dgm:cxn modelId="{4479C583-CB32-472F-8A90-A5CD56CB4C6C}" type="presOf" srcId="{6167CA0C-501D-491E-B939-183C951E26BD}" destId="{4F9C2F31-7D02-446E-B758-83A120981E72}" srcOrd="0" destOrd="0" presId="urn:microsoft.com/office/officeart/2018/2/layout/IconLabelList"/>
    <dgm:cxn modelId="{776F3B97-0794-40AE-BD8E-9F8F798D7BB6}" srcId="{C3EFB78F-5735-42A2-9DAF-7559AFA7FB7E}" destId="{6167CA0C-501D-491E-B939-183C951E26BD}" srcOrd="3" destOrd="0" parTransId="{C5F20322-8043-42FC-97A5-27AA97699EC1}" sibTransId="{F86FA346-BCB5-4CC6-92E0-A5F9E6825D13}"/>
    <dgm:cxn modelId="{8F9D7498-6C19-4C0B-9CB7-0F4A5669B5AB}" type="presOf" srcId="{87BA5D98-AE1E-4E24-905B-EA9C4931E237}" destId="{4E09B11A-4179-4B06-98AC-1625D8F03E85}" srcOrd="0" destOrd="0" presId="urn:microsoft.com/office/officeart/2018/2/layout/IconLabelList"/>
    <dgm:cxn modelId="{401B56BE-F46E-4721-879F-C213AD0B27F2}" srcId="{C3EFB78F-5735-42A2-9DAF-7559AFA7FB7E}" destId="{235E662D-7222-4914-80C6-C5643A14B61A}" srcOrd="4" destOrd="0" parTransId="{11B7F984-F607-4859-8352-7EE7C0A74B77}" sibTransId="{69D04A67-0428-4264-A288-4927505A61A2}"/>
    <dgm:cxn modelId="{91053FC1-1305-4341-94D2-BA21BDA8838A}" srcId="{C3EFB78F-5735-42A2-9DAF-7559AFA7FB7E}" destId="{73BEB3E2-BAE4-474B-B0E4-29F2AFA18984}" srcOrd="0" destOrd="0" parTransId="{095534CD-F6FF-42CA-B034-765D01B9154B}" sibTransId="{1E1A4D23-539B-4523-97FC-9504C86A6C37}"/>
    <dgm:cxn modelId="{97BD79FB-D128-46DB-8070-37B35B044087}" type="presOf" srcId="{73BEB3E2-BAE4-474B-B0E4-29F2AFA18984}" destId="{80D29905-090C-40AF-A820-2CD8026D4BFC}" srcOrd="0" destOrd="0" presId="urn:microsoft.com/office/officeart/2018/2/layout/IconLabelList"/>
    <dgm:cxn modelId="{0E574B4B-E56B-4372-97E5-AE3A483929D3}" type="presParOf" srcId="{A90A0823-A2F4-4994-9F52-93CFBC830CE4}" destId="{8BA66180-040A-4C96-B9AF-06C285B51020}" srcOrd="0" destOrd="0" presId="urn:microsoft.com/office/officeart/2018/2/layout/IconLabelList"/>
    <dgm:cxn modelId="{677170F8-34E2-48D3-A42C-A1E203DFA690}" type="presParOf" srcId="{8BA66180-040A-4C96-B9AF-06C285B51020}" destId="{2F5B6878-EDE2-4C39-B782-11685884ADE7}" srcOrd="0" destOrd="0" presId="urn:microsoft.com/office/officeart/2018/2/layout/IconLabelList"/>
    <dgm:cxn modelId="{4A54BD18-0612-42BC-9098-9A81659A6ADD}" type="presParOf" srcId="{8BA66180-040A-4C96-B9AF-06C285B51020}" destId="{1796E402-4F91-45EA-905E-8B53996180E4}" srcOrd="1" destOrd="0" presId="urn:microsoft.com/office/officeart/2018/2/layout/IconLabelList"/>
    <dgm:cxn modelId="{CE3E5C6B-DA20-451A-9CE7-F3872CEDE2DF}" type="presParOf" srcId="{8BA66180-040A-4C96-B9AF-06C285B51020}" destId="{80D29905-090C-40AF-A820-2CD8026D4BFC}" srcOrd="2" destOrd="0" presId="urn:microsoft.com/office/officeart/2018/2/layout/IconLabelList"/>
    <dgm:cxn modelId="{F6AD6FA0-064F-4180-BEA0-9C20DAE64CA9}" type="presParOf" srcId="{A90A0823-A2F4-4994-9F52-93CFBC830CE4}" destId="{BCA60179-A4B7-4959-BDC5-3F74D9F57739}" srcOrd="1" destOrd="0" presId="urn:microsoft.com/office/officeart/2018/2/layout/IconLabelList"/>
    <dgm:cxn modelId="{7D50DB82-9B72-4219-9584-1639164980FF}" type="presParOf" srcId="{A90A0823-A2F4-4994-9F52-93CFBC830CE4}" destId="{3BB1A53E-974B-4076-9241-CF7B7217C098}" srcOrd="2" destOrd="0" presId="urn:microsoft.com/office/officeart/2018/2/layout/IconLabelList"/>
    <dgm:cxn modelId="{D70429BE-77BB-4980-B68F-FE3FAE7DC280}" type="presParOf" srcId="{3BB1A53E-974B-4076-9241-CF7B7217C098}" destId="{6F58E1E8-FE68-4D08-A8A5-C31D175D87BA}" srcOrd="0" destOrd="0" presId="urn:microsoft.com/office/officeart/2018/2/layout/IconLabelList"/>
    <dgm:cxn modelId="{6A79546F-DF04-4C91-834D-1F1121E8B86F}" type="presParOf" srcId="{3BB1A53E-974B-4076-9241-CF7B7217C098}" destId="{86A3A0D0-F1BB-4416-AB35-AEF411742B3A}" srcOrd="1" destOrd="0" presId="urn:microsoft.com/office/officeart/2018/2/layout/IconLabelList"/>
    <dgm:cxn modelId="{B1FEAB06-AD07-4D4A-B12E-8DCDBF221684}" type="presParOf" srcId="{3BB1A53E-974B-4076-9241-CF7B7217C098}" destId="{4E09B11A-4179-4B06-98AC-1625D8F03E85}" srcOrd="2" destOrd="0" presId="urn:microsoft.com/office/officeart/2018/2/layout/IconLabelList"/>
    <dgm:cxn modelId="{4F945C2B-48AB-4515-9CEE-675232D0DAB2}" type="presParOf" srcId="{A90A0823-A2F4-4994-9F52-93CFBC830CE4}" destId="{BD707391-B70D-4AFA-A858-E3B419FD7680}" srcOrd="3" destOrd="0" presId="urn:microsoft.com/office/officeart/2018/2/layout/IconLabelList"/>
    <dgm:cxn modelId="{5087251C-CDB5-4CB5-B30C-F4DE7C9F88C7}" type="presParOf" srcId="{A90A0823-A2F4-4994-9F52-93CFBC830CE4}" destId="{F65D0FA9-6D8F-4302-9097-4818B19C2CDB}" srcOrd="4" destOrd="0" presId="urn:microsoft.com/office/officeart/2018/2/layout/IconLabelList"/>
    <dgm:cxn modelId="{1A523181-5676-435E-A325-8442C607CE77}" type="presParOf" srcId="{F65D0FA9-6D8F-4302-9097-4818B19C2CDB}" destId="{18250F34-5F80-4302-957B-C67C07743BA4}" srcOrd="0" destOrd="0" presId="urn:microsoft.com/office/officeart/2018/2/layout/IconLabelList"/>
    <dgm:cxn modelId="{885D7DE2-3B35-410D-8B1E-17570B708E13}" type="presParOf" srcId="{F65D0FA9-6D8F-4302-9097-4818B19C2CDB}" destId="{8B83E614-3EAD-4293-AE90-84A6E93D43F8}" srcOrd="1" destOrd="0" presId="urn:microsoft.com/office/officeart/2018/2/layout/IconLabelList"/>
    <dgm:cxn modelId="{ED380573-8251-45F1-B794-354C55E4CEF2}" type="presParOf" srcId="{F65D0FA9-6D8F-4302-9097-4818B19C2CDB}" destId="{DB3F38E4-6925-4DDE-8555-2607DCD9F180}" srcOrd="2" destOrd="0" presId="urn:microsoft.com/office/officeart/2018/2/layout/IconLabelList"/>
    <dgm:cxn modelId="{29F6EF58-4972-4AC7-A106-018F9F5232F6}" type="presParOf" srcId="{A90A0823-A2F4-4994-9F52-93CFBC830CE4}" destId="{6479165D-749E-4232-B70A-5828564756B6}" srcOrd="5" destOrd="0" presId="urn:microsoft.com/office/officeart/2018/2/layout/IconLabelList"/>
    <dgm:cxn modelId="{5D9C8627-09EE-4303-9D40-1B1077AB1495}" type="presParOf" srcId="{A90A0823-A2F4-4994-9F52-93CFBC830CE4}" destId="{C9E57921-8B99-4B70-A844-A9FD4D86A55C}" srcOrd="6" destOrd="0" presId="urn:microsoft.com/office/officeart/2018/2/layout/IconLabelList"/>
    <dgm:cxn modelId="{6A95D974-3897-4738-9820-87D45B7E3FE8}" type="presParOf" srcId="{C9E57921-8B99-4B70-A844-A9FD4D86A55C}" destId="{F6E67DBD-6F90-4B8F-912F-6EB289A53A1C}" srcOrd="0" destOrd="0" presId="urn:microsoft.com/office/officeart/2018/2/layout/IconLabelList"/>
    <dgm:cxn modelId="{6A0DC4BE-EC10-4055-A237-038271A4D94D}" type="presParOf" srcId="{C9E57921-8B99-4B70-A844-A9FD4D86A55C}" destId="{BAF560B8-4C06-4BF8-AA8A-A45DC1D619AE}" srcOrd="1" destOrd="0" presId="urn:microsoft.com/office/officeart/2018/2/layout/IconLabelList"/>
    <dgm:cxn modelId="{CA746079-0A9E-49A7-A64D-1E084D3EBE07}" type="presParOf" srcId="{C9E57921-8B99-4B70-A844-A9FD4D86A55C}" destId="{4F9C2F31-7D02-446E-B758-83A120981E72}" srcOrd="2" destOrd="0" presId="urn:microsoft.com/office/officeart/2018/2/layout/IconLabelList"/>
    <dgm:cxn modelId="{8B0DDF8F-CEAE-460B-B6E5-08A68FE42371}" type="presParOf" srcId="{A90A0823-A2F4-4994-9F52-93CFBC830CE4}" destId="{9043A30F-BA35-418F-A502-42646D0CD936}" srcOrd="7" destOrd="0" presId="urn:microsoft.com/office/officeart/2018/2/layout/IconLabelList"/>
    <dgm:cxn modelId="{5E046401-7420-49EC-B583-3CC3A9E45115}" type="presParOf" srcId="{A90A0823-A2F4-4994-9F52-93CFBC830CE4}" destId="{ACE60833-D1F3-412E-8E18-AEA2102BA704}" srcOrd="8" destOrd="0" presId="urn:microsoft.com/office/officeart/2018/2/layout/IconLabelList"/>
    <dgm:cxn modelId="{451FC927-1F29-4F53-9151-67D52F28F6AC}" type="presParOf" srcId="{ACE60833-D1F3-412E-8E18-AEA2102BA704}" destId="{F08DFA0D-949F-45A8-9B4A-36A427E34894}" srcOrd="0" destOrd="0" presId="urn:microsoft.com/office/officeart/2018/2/layout/IconLabelList"/>
    <dgm:cxn modelId="{09A3F308-1934-4347-A949-4BE097849699}" type="presParOf" srcId="{ACE60833-D1F3-412E-8E18-AEA2102BA704}" destId="{49C73C36-F59A-468D-8746-AEFFAB3672FF}" srcOrd="1" destOrd="0" presId="urn:microsoft.com/office/officeart/2018/2/layout/IconLabelList"/>
    <dgm:cxn modelId="{D093140C-20DC-440A-AFB2-C80E09B58C2B}" type="presParOf" srcId="{ACE60833-D1F3-412E-8E18-AEA2102BA704}" destId="{59E0EBBA-49EB-4559-B381-A077825D064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a:t>Which (raw) data to use? </a:t>
          </a:r>
          <a:br>
            <a:rPr lang="en-US" dirty="0"/>
          </a:br>
          <a:r>
            <a:rPr lang="en-US" i="1" dirty="0"/>
            <a:t>- Almost all.</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More of Data Admin.</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the data has to be processed to get clean data or insights out of it? </a:t>
          </a:r>
          <a:br>
            <a:rPr lang="en-US" dirty="0"/>
          </a:br>
          <a:r>
            <a:rPr lang="en-US" i="1" dirty="0"/>
            <a:t>– More of Data Developer.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to create best model? </a:t>
          </a:r>
          <a:br>
            <a:rPr lang="en-US" dirty="0"/>
          </a:br>
          <a:r>
            <a:rPr lang="en-US" i="1" dirty="0"/>
            <a:t>– More of Data 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More of BI 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pt>
  </dgm:ptLst>
  <dgm:cxnLst>
    <dgm:cxn modelId="{12EFAB09-4034-4CE7-91AF-64A82B834951}" type="presOf" srcId="{22464CAF-9CDB-493A-9E8C-54DE2A51E20E}" destId="{66D29BD0-CCD9-406B-BABC-6F0FD16DB671}"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CD8F2412-A15C-4C87-9EF0-FAB9334E24B8}" srcId="{6B12F47A-08B4-4CFD-951F-1034422DC4A3}" destId="{4FF3B2CB-AFE8-4D71-B7C5-3D23FCEC6811}" srcOrd="4" destOrd="0" parTransId="{A1166664-D429-4D0A-90D1-F1544BB33E18}" sibTransId="{9B5314E0-2230-457F-A09C-8C629D0B56D4}"/>
    <dgm:cxn modelId="{EFB0332A-6EF8-4DC6-A013-0C40813C3742}" srcId="{6B12F47A-08B4-4CFD-951F-1034422DC4A3}" destId="{22464CAF-9CDB-493A-9E8C-54DE2A51E20E}" srcOrd="2" destOrd="0" parTransId="{63175731-D196-4439-9C0D-D9F831BEF02A}" sibTransId="{D2A2D9BB-0219-4DD5-8687-65B40283F2E9}"/>
    <dgm:cxn modelId="{3123252E-C8B2-464F-9436-00254E77B9D7}" type="presOf" srcId="{6B12F47A-08B4-4CFD-951F-1034422DC4A3}" destId="{CD0BADAA-C18B-4CC2-85BD-678CC84540FB}" srcOrd="0" destOrd="0" presId="urn:microsoft.com/office/officeart/2018/2/layout/IconVerticalSolidList"/>
    <dgm:cxn modelId="{3FF42537-8117-4055-849D-9E10DBA76E17}" type="presOf" srcId="{2A565CC1-97B1-4B52-AEE7-61413440E242}" destId="{29FAD5CB-28E6-4490-80B4-EB3BD769C59C}"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9511EEB4-3F7D-4B12-9E1A-A8474F57FC2D}" type="presOf" srcId="{79A0B3D3-CCCF-48F5-95FF-53642873D9D8}" destId="{ABD781DA-F9CB-4033-B8C3-39214743EEAB}"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FAF0B5E1-A226-45A3-9C51-8E15FEEFE368}" srcId="{6B12F47A-08B4-4CFD-951F-1034422DC4A3}" destId="{79A0B3D3-CCCF-48F5-95FF-53642873D9D8}" srcOrd="1" destOrd="0" parTransId="{4B0E5B81-4753-4DC2-B6E2-72633EFE2E00}" sibTransId="{2668DFE0-53A4-4F07-A180-59238F137E74}"/>
    <dgm:cxn modelId="{51FBD9FB-CB09-40B1-8E7C-BF01749BFD0F}" srcId="{6B12F47A-08B4-4CFD-951F-1034422DC4A3}" destId="{386DB390-FBDE-452E-9465-74A57D3E76BF}" srcOrd="0" destOrd="0" parTransId="{97E49497-BC15-442E-A4AE-825E2D1AD9B3}" sibTransId="{5DC83470-C130-4AE9-A86A-C71BFF3853FB}"/>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2A95B9-536F-48EF-9EC0-8D15D27C1D4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D458361-1862-400B-87CD-BD5F4239CDDD}">
      <dgm:prSet/>
      <dgm:spPr/>
      <dgm:t>
        <a:bodyPr/>
        <a:lstStyle/>
        <a:p>
          <a:r>
            <a:rPr lang="en-US" b="1"/>
            <a:t>Marketing</a:t>
          </a:r>
        </a:p>
      </dgm:t>
    </dgm:pt>
    <dgm:pt modelId="{4D1BD1C8-F455-4238-8008-DFC4CD2C4D65}" type="parTrans" cxnId="{1765A839-B51D-44D1-8617-2963E517C87B}">
      <dgm:prSet/>
      <dgm:spPr/>
      <dgm:t>
        <a:bodyPr/>
        <a:lstStyle/>
        <a:p>
          <a:endParaRPr lang="en-US" sz="2000" b="1"/>
        </a:p>
      </dgm:t>
    </dgm:pt>
    <dgm:pt modelId="{0B009205-361F-41AE-8688-91D72FA9DE47}" type="sibTrans" cxnId="{1765A839-B51D-44D1-8617-2963E517C87B}">
      <dgm:prSet/>
      <dgm:spPr/>
      <dgm:t>
        <a:bodyPr/>
        <a:lstStyle/>
        <a:p>
          <a:endParaRPr lang="en-US" b="1"/>
        </a:p>
      </dgm:t>
    </dgm:pt>
    <dgm:pt modelId="{5C6C81A9-D7F6-4B8C-A87E-2894E164F0DE}">
      <dgm:prSet/>
      <dgm:spPr/>
      <dgm:t>
        <a:bodyPr/>
        <a:lstStyle/>
        <a:p>
          <a:r>
            <a:rPr lang="en-US" b="1"/>
            <a:t>Sales and CRM </a:t>
          </a:r>
        </a:p>
      </dgm:t>
    </dgm:pt>
    <dgm:pt modelId="{380F8DA7-B18B-4F38-A37F-8A001F31FE54}" type="parTrans" cxnId="{0C955129-FE18-4D04-B83D-ACC8D5B5EBDE}">
      <dgm:prSet/>
      <dgm:spPr/>
      <dgm:t>
        <a:bodyPr/>
        <a:lstStyle/>
        <a:p>
          <a:endParaRPr lang="en-US" sz="2000" b="1"/>
        </a:p>
      </dgm:t>
    </dgm:pt>
    <dgm:pt modelId="{DB118C84-9F9A-4E10-9091-1731BB5FA4EA}" type="sibTrans" cxnId="{0C955129-FE18-4D04-B83D-ACC8D5B5EBDE}">
      <dgm:prSet/>
      <dgm:spPr/>
      <dgm:t>
        <a:bodyPr/>
        <a:lstStyle/>
        <a:p>
          <a:endParaRPr lang="en-US" b="1"/>
        </a:p>
      </dgm:t>
    </dgm:pt>
    <dgm:pt modelId="{FCBEF7BF-DB6C-466B-A411-D9910AEC6778}">
      <dgm:prSet/>
      <dgm:spPr/>
      <dgm:t>
        <a:bodyPr/>
        <a:lstStyle/>
        <a:p>
          <a:r>
            <a:rPr lang="en-US" b="1"/>
            <a:t>Web Analytics</a:t>
          </a:r>
        </a:p>
      </dgm:t>
    </dgm:pt>
    <dgm:pt modelId="{B4139B8B-C9B4-4989-8642-1CF9B5911F83}" type="parTrans" cxnId="{C5037D22-3874-43A6-9EAB-2FB41D965538}">
      <dgm:prSet/>
      <dgm:spPr/>
      <dgm:t>
        <a:bodyPr/>
        <a:lstStyle/>
        <a:p>
          <a:endParaRPr lang="en-US" sz="2000" b="1"/>
        </a:p>
      </dgm:t>
    </dgm:pt>
    <dgm:pt modelId="{EBFE094B-35A8-4C2B-A34B-1C12BB5BB848}" type="sibTrans" cxnId="{C5037D22-3874-43A6-9EAB-2FB41D965538}">
      <dgm:prSet/>
      <dgm:spPr/>
      <dgm:t>
        <a:bodyPr/>
        <a:lstStyle/>
        <a:p>
          <a:endParaRPr lang="en-US" b="1"/>
        </a:p>
      </dgm:t>
    </dgm:pt>
    <dgm:pt modelId="{81370070-FFE6-4CD0-AE8E-2D9817A35501}">
      <dgm:prSet/>
      <dgm:spPr/>
      <dgm:t>
        <a:bodyPr/>
        <a:lstStyle/>
        <a:p>
          <a:r>
            <a:rPr lang="en-US" b="1"/>
            <a:t>Ecommerce </a:t>
          </a:r>
        </a:p>
      </dgm:t>
    </dgm:pt>
    <dgm:pt modelId="{04A358C7-FD20-4F04-9BB9-AB57EAFD3A0A}" type="parTrans" cxnId="{D6C4C8B2-0576-4FB4-A808-07CF9D15C066}">
      <dgm:prSet/>
      <dgm:spPr/>
      <dgm:t>
        <a:bodyPr/>
        <a:lstStyle/>
        <a:p>
          <a:endParaRPr lang="en-US" sz="2000" b="1"/>
        </a:p>
      </dgm:t>
    </dgm:pt>
    <dgm:pt modelId="{DFEB9FC4-CFBB-4D5A-9F50-1B47CCE73FFB}" type="sibTrans" cxnId="{D6C4C8B2-0576-4FB4-A808-07CF9D15C066}">
      <dgm:prSet/>
      <dgm:spPr/>
      <dgm:t>
        <a:bodyPr/>
        <a:lstStyle/>
        <a:p>
          <a:endParaRPr lang="en-US" b="1"/>
        </a:p>
      </dgm:t>
    </dgm:pt>
    <dgm:pt modelId="{15E6740A-DFDD-489C-AB77-5F4BCA3EC7B3}">
      <dgm:prSet/>
      <dgm:spPr/>
      <dgm:t>
        <a:bodyPr/>
        <a:lstStyle/>
        <a:p>
          <a:r>
            <a:rPr lang="en-US" b="1"/>
            <a:t>Advertising</a:t>
          </a:r>
        </a:p>
      </dgm:t>
    </dgm:pt>
    <dgm:pt modelId="{3B7CE414-94C3-4CB4-8D81-9FA08C026BE2}" type="parTrans" cxnId="{D0294A7D-1826-4395-9772-62E29E1FA5D2}">
      <dgm:prSet/>
      <dgm:spPr/>
      <dgm:t>
        <a:bodyPr/>
        <a:lstStyle/>
        <a:p>
          <a:endParaRPr lang="en-US" sz="2000" b="1"/>
        </a:p>
      </dgm:t>
    </dgm:pt>
    <dgm:pt modelId="{175E0AC4-EBE6-4AE5-B602-C5DF754CAEC8}" type="sibTrans" cxnId="{D0294A7D-1826-4395-9772-62E29E1FA5D2}">
      <dgm:prSet/>
      <dgm:spPr/>
      <dgm:t>
        <a:bodyPr/>
        <a:lstStyle/>
        <a:p>
          <a:endParaRPr lang="en-US" b="1"/>
        </a:p>
      </dgm:t>
    </dgm:pt>
    <dgm:pt modelId="{28336BE7-89A4-4B0B-8404-B673C2D29AA0}">
      <dgm:prSet/>
      <dgm:spPr/>
      <dgm:t>
        <a:bodyPr/>
        <a:lstStyle/>
        <a:p>
          <a:r>
            <a:rPr lang="en-US" b="1"/>
            <a:t>IT</a:t>
          </a:r>
        </a:p>
      </dgm:t>
    </dgm:pt>
    <dgm:pt modelId="{74738A67-8423-411C-BE25-456B788DC97A}" type="parTrans" cxnId="{FEC3449F-F864-4481-BFB3-F966986B41D5}">
      <dgm:prSet/>
      <dgm:spPr/>
      <dgm:t>
        <a:bodyPr/>
        <a:lstStyle/>
        <a:p>
          <a:endParaRPr lang="en-US" sz="2000" b="1"/>
        </a:p>
      </dgm:t>
    </dgm:pt>
    <dgm:pt modelId="{0C2413E9-FDB4-4287-8CEA-CE2F7D3F8BC7}" type="sibTrans" cxnId="{FEC3449F-F864-4481-BFB3-F966986B41D5}">
      <dgm:prSet/>
      <dgm:spPr/>
      <dgm:t>
        <a:bodyPr/>
        <a:lstStyle/>
        <a:p>
          <a:endParaRPr lang="en-US" b="1"/>
        </a:p>
      </dgm:t>
    </dgm:pt>
    <dgm:pt modelId="{8DAFCD57-E7F2-4868-9B64-3A23C68EDBA3}">
      <dgm:prSet/>
      <dgm:spPr/>
      <dgm:t>
        <a:bodyPr/>
        <a:lstStyle/>
        <a:p>
          <a:r>
            <a:rPr lang="en-US" b="1"/>
            <a:t>Finance</a:t>
          </a:r>
        </a:p>
      </dgm:t>
    </dgm:pt>
    <dgm:pt modelId="{502D9AD7-00DF-4ACE-BEC2-52FC743B3967}" type="parTrans" cxnId="{62DB4D7E-F30F-472C-994C-4104F84F7E8F}">
      <dgm:prSet/>
      <dgm:spPr/>
      <dgm:t>
        <a:bodyPr/>
        <a:lstStyle/>
        <a:p>
          <a:endParaRPr lang="en-US" sz="2000" b="1"/>
        </a:p>
      </dgm:t>
    </dgm:pt>
    <dgm:pt modelId="{6AEF6C10-2FDF-40DC-8421-99A905EF2D88}" type="sibTrans" cxnId="{62DB4D7E-F30F-472C-994C-4104F84F7E8F}">
      <dgm:prSet/>
      <dgm:spPr/>
      <dgm:t>
        <a:bodyPr/>
        <a:lstStyle/>
        <a:p>
          <a:endParaRPr lang="en-US" b="1"/>
        </a:p>
      </dgm:t>
    </dgm:pt>
    <dgm:pt modelId="{0A0665B1-FA1D-4555-97C6-4416CE8D3851}">
      <dgm:prSet/>
      <dgm:spPr/>
      <dgm:t>
        <a:bodyPr/>
        <a:lstStyle/>
        <a:p>
          <a:r>
            <a:rPr lang="en-US" b="1"/>
            <a:t>Healthcare</a:t>
          </a:r>
        </a:p>
      </dgm:t>
    </dgm:pt>
    <dgm:pt modelId="{A49B1293-1C2A-4031-A0E1-C16DA739C72B}" type="parTrans" cxnId="{AB10D46E-2E5D-47B8-AA63-FEDE80B9C89F}">
      <dgm:prSet/>
      <dgm:spPr/>
      <dgm:t>
        <a:bodyPr/>
        <a:lstStyle/>
        <a:p>
          <a:endParaRPr lang="en-US" sz="2000" b="1"/>
        </a:p>
      </dgm:t>
    </dgm:pt>
    <dgm:pt modelId="{D7F13732-B19D-45A8-8AEC-1DB1C4EB702E}" type="sibTrans" cxnId="{AB10D46E-2E5D-47B8-AA63-FEDE80B9C89F}">
      <dgm:prSet/>
      <dgm:spPr/>
      <dgm:t>
        <a:bodyPr/>
        <a:lstStyle/>
        <a:p>
          <a:endParaRPr lang="en-US" b="1"/>
        </a:p>
      </dgm:t>
    </dgm:pt>
    <dgm:pt modelId="{BA17E3E9-1E27-49C7-A74C-0AE50E6B0D2D}">
      <dgm:prSet/>
      <dgm:spPr/>
      <dgm:t>
        <a:bodyPr/>
        <a:lstStyle/>
        <a:p>
          <a:r>
            <a:rPr lang="en-US" b="1"/>
            <a:t>Social Media</a:t>
          </a:r>
        </a:p>
      </dgm:t>
    </dgm:pt>
    <dgm:pt modelId="{F4A812A1-C94E-411F-A447-EC40736BFA51}" type="parTrans" cxnId="{F67DE98D-623E-47A0-BDBF-2116C6C9908C}">
      <dgm:prSet/>
      <dgm:spPr/>
      <dgm:t>
        <a:bodyPr/>
        <a:lstStyle/>
        <a:p>
          <a:endParaRPr lang="en-US" sz="2000" b="1"/>
        </a:p>
      </dgm:t>
    </dgm:pt>
    <dgm:pt modelId="{A64FBFE4-01E6-4E15-AC2D-C2689890A820}" type="sibTrans" cxnId="{F67DE98D-623E-47A0-BDBF-2116C6C9908C}">
      <dgm:prSet/>
      <dgm:spPr/>
      <dgm:t>
        <a:bodyPr/>
        <a:lstStyle/>
        <a:p>
          <a:endParaRPr lang="en-US" b="1"/>
        </a:p>
      </dgm:t>
    </dgm:pt>
    <dgm:pt modelId="{9DE098DA-92A4-47CF-8491-78CCEB79F16D}">
      <dgm:prSet/>
      <dgm:spPr/>
      <dgm:t>
        <a:bodyPr/>
        <a:lstStyle/>
        <a:p>
          <a:r>
            <a:rPr lang="en-US" b="1"/>
            <a:t>SEO</a:t>
          </a:r>
        </a:p>
      </dgm:t>
    </dgm:pt>
    <dgm:pt modelId="{DBA9F683-06B4-4BB2-B99B-446DC1DF115A}" type="parTrans" cxnId="{31089CF1-DCC6-4212-9BA1-39D93CA694F0}">
      <dgm:prSet/>
      <dgm:spPr/>
      <dgm:t>
        <a:bodyPr/>
        <a:lstStyle/>
        <a:p>
          <a:endParaRPr lang="en-US" sz="2000" b="1"/>
        </a:p>
      </dgm:t>
    </dgm:pt>
    <dgm:pt modelId="{DEF6880A-667C-4080-B958-0E8D28928194}" type="sibTrans" cxnId="{31089CF1-DCC6-4212-9BA1-39D93CA694F0}">
      <dgm:prSet/>
      <dgm:spPr/>
      <dgm:t>
        <a:bodyPr/>
        <a:lstStyle/>
        <a:p>
          <a:endParaRPr lang="en-US" b="1"/>
        </a:p>
      </dgm:t>
    </dgm:pt>
    <dgm:pt modelId="{A39E7876-8D97-4099-8E39-2E8AE8A3F4BE}">
      <dgm:prSet/>
      <dgm:spPr/>
      <dgm:t>
        <a:bodyPr/>
        <a:lstStyle/>
        <a:p>
          <a:r>
            <a:rPr lang="en-US" b="1">
              <a:latin typeface="Calibri" panose="020F0502020204030204" pitchFamily="34" charset="0"/>
              <a:ea typeface="Calibri" panose="020F0502020204030204" pitchFamily="34" charset="0"/>
            </a:rPr>
            <a:t>Banking</a:t>
          </a:r>
          <a:endParaRPr lang="en-US" b="1"/>
        </a:p>
      </dgm:t>
    </dgm:pt>
    <dgm:pt modelId="{0351F37E-1D6A-4FD1-92D6-8BEDA68E5D24}" type="parTrans" cxnId="{4B1CFDE9-D75D-44A8-AECE-0B67FC3B7581}">
      <dgm:prSet/>
      <dgm:spPr/>
      <dgm:t>
        <a:bodyPr/>
        <a:lstStyle/>
        <a:p>
          <a:endParaRPr lang="en-US" sz="2000" b="1"/>
        </a:p>
      </dgm:t>
    </dgm:pt>
    <dgm:pt modelId="{CB9C848B-AFDF-4876-9337-B3F6AFD5F787}" type="sibTrans" cxnId="{4B1CFDE9-D75D-44A8-AECE-0B67FC3B7581}">
      <dgm:prSet/>
      <dgm:spPr/>
      <dgm:t>
        <a:bodyPr/>
        <a:lstStyle/>
        <a:p>
          <a:endParaRPr lang="en-US" b="1"/>
        </a:p>
      </dgm:t>
    </dgm:pt>
    <dgm:pt modelId="{7CDAB4A0-3C81-440D-9D42-786692B494C5}">
      <dgm:prSet/>
      <dgm:spPr/>
      <dgm:t>
        <a:bodyPr/>
        <a:lstStyle/>
        <a:p>
          <a:r>
            <a:rPr lang="en-US" b="1">
              <a:latin typeface="Calibri" panose="020F0502020204030204" pitchFamily="34" charset="0"/>
              <a:ea typeface="Calibri" panose="020F0502020204030204" pitchFamily="34" charset="0"/>
            </a:rPr>
            <a:t>Human Resources</a:t>
          </a:r>
        </a:p>
      </dgm:t>
    </dgm:pt>
    <dgm:pt modelId="{C8951B8C-D83F-414B-83C8-4E09879A2CC7}" type="parTrans" cxnId="{0273C5BB-8382-4919-AA8F-DB064633B4EA}">
      <dgm:prSet/>
      <dgm:spPr/>
      <dgm:t>
        <a:bodyPr/>
        <a:lstStyle/>
        <a:p>
          <a:endParaRPr lang="en-US" sz="2000" b="1"/>
        </a:p>
      </dgm:t>
    </dgm:pt>
    <dgm:pt modelId="{CAF4A680-973C-43AD-9984-FC69BF625FDF}" type="sibTrans" cxnId="{0273C5BB-8382-4919-AA8F-DB064633B4EA}">
      <dgm:prSet/>
      <dgm:spPr/>
      <dgm:t>
        <a:bodyPr/>
        <a:lstStyle/>
        <a:p>
          <a:endParaRPr lang="en-US" b="1"/>
        </a:p>
      </dgm:t>
    </dgm:pt>
    <dgm:pt modelId="{77892E9E-9DFA-4DB2-8ABF-6AE7C14C851E}">
      <dgm:prSet/>
      <dgm:spPr/>
      <dgm:t>
        <a:bodyPr/>
        <a:lstStyle/>
        <a:p>
          <a:r>
            <a:rPr lang="en-US" b="1">
              <a:latin typeface="Calibri" panose="020F0502020204030204" pitchFamily="34" charset="0"/>
              <a:ea typeface="Calibri" panose="020F0502020204030204" pitchFamily="34" charset="0"/>
            </a:rPr>
            <a:t>Mobile Analytics</a:t>
          </a:r>
        </a:p>
      </dgm:t>
    </dgm:pt>
    <dgm:pt modelId="{0D4D6576-6236-45D7-BBB2-BC99257BB8AB}" type="parTrans" cxnId="{DE28C852-D672-4F43-9B0F-B7E0CBEA0DBE}">
      <dgm:prSet/>
      <dgm:spPr/>
      <dgm:t>
        <a:bodyPr/>
        <a:lstStyle/>
        <a:p>
          <a:endParaRPr lang="en-US" sz="2000" b="1"/>
        </a:p>
      </dgm:t>
    </dgm:pt>
    <dgm:pt modelId="{0E27D527-8F3C-4A1A-B607-D99FBACA4F61}" type="sibTrans" cxnId="{DE28C852-D672-4F43-9B0F-B7E0CBEA0DBE}">
      <dgm:prSet/>
      <dgm:spPr/>
      <dgm:t>
        <a:bodyPr/>
        <a:lstStyle/>
        <a:p>
          <a:endParaRPr lang="en-US" b="1"/>
        </a:p>
      </dgm:t>
    </dgm:pt>
    <dgm:pt modelId="{2AF5546F-8F62-4061-9B88-5E38A8423E5C}">
      <dgm:prSet/>
      <dgm:spPr/>
      <dgm:t>
        <a:bodyPr/>
        <a:lstStyle/>
        <a:p>
          <a:r>
            <a:rPr lang="en-US" b="1">
              <a:latin typeface="Calibri" panose="020F0502020204030204" pitchFamily="34" charset="0"/>
              <a:ea typeface="Calibri" panose="020F0502020204030204" pitchFamily="34" charset="0"/>
            </a:rPr>
            <a:t>Project Management</a:t>
          </a:r>
        </a:p>
      </dgm:t>
    </dgm:pt>
    <dgm:pt modelId="{F90CAE46-5537-4AE9-97E9-B03F55A90B63}" type="parTrans" cxnId="{0A9AF4F7-D869-4E80-9F85-9B2A3284F936}">
      <dgm:prSet/>
      <dgm:spPr/>
      <dgm:t>
        <a:bodyPr/>
        <a:lstStyle/>
        <a:p>
          <a:endParaRPr lang="en-US" sz="2000" b="1"/>
        </a:p>
      </dgm:t>
    </dgm:pt>
    <dgm:pt modelId="{DF332A19-EBA6-4BA5-A153-A101388A517D}" type="sibTrans" cxnId="{0A9AF4F7-D869-4E80-9F85-9B2A3284F936}">
      <dgm:prSet/>
      <dgm:spPr/>
      <dgm:t>
        <a:bodyPr/>
        <a:lstStyle/>
        <a:p>
          <a:endParaRPr lang="en-US" b="1"/>
        </a:p>
      </dgm:t>
    </dgm:pt>
    <dgm:pt modelId="{77D7CC50-2B62-4492-936A-DBD173F027F0}">
      <dgm:prSet/>
      <dgm:spPr/>
      <dgm:t>
        <a:bodyPr/>
        <a:lstStyle/>
        <a:p>
          <a:r>
            <a:rPr lang="en-US" b="1">
              <a:latin typeface="Calibri" panose="020F0502020204030204" pitchFamily="34" charset="0"/>
              <a:ea typeface="Calibri" panose="020F0502020204030204" pitchFamily="34" charset="0"/>
            </a:rPr>
            <a:t>Research and Development</a:t>
          </a:r>
        </a:p>
      </dgm:t>
    </dgm:pt>
    <dgm:pt modelId="{383A49E2-0A08-41D7-B70A-0CA19B19E258}" type="parTrans" cxnId="{2D1DF6A5-3C48-486E-875D-A70C6669E86B}">
      <dgm:prSet/>
      <dgm:spPr/>
      <dgm:t>
        <a:bodyPr/>
        <a:lstStyle/>
        <a:p>
          <a:endParaRPr lang="en-US" sz="2000" b="1"/>
        </a:p>
      </dgm:t>
    </dgm:pt>
    <dgm:pt modelId="{0C56111C-2A49-465F-B4D2-D0280A14B21C}" type="sibTrans" cxnId="{2D1DF6A5-3C48-486E-875D-A70C6669E86B}">
      <dgm:prSet/>
      <dgm:spPr/>
      <dgm:t>
        <a:bodyPr/>
        <a:lstStyle/>
        <a:p>
          <a:endParaRPr lang="en-US" b="1"/>
        </a:p>
      </dgm:t>
    </dgm:pt>
    <dgm:pt modelId="{40207837-BEE3-4903-837C-5CCF7877C350}">
      <dgm:prSet/>
      <dgm:spPr/>
      <dgm:t>
        <a:bodyPr/>
        <a:lstStyle/>
        <a:p>
          <a:r>
            <a:rPr lang="en-US" b="1">
              <a:latin typeface="Calibri" panose="020F0502020204030204" pitchFamily="34" charset="0"/>
              <a:ea typeface="Calibri" panose="020F0502020204030204" pitchFamily="34" charset="0"/>
            </a:rPr>
            <a:t>Support</a:t>
          </a:r>
        </a:p>
      </dgm:t>
    </dgm:pt>
    <dgm:pt modelId="{6F81AFDB-C2A1-4316-A596-59DC6E0FF117}" type="parTrans" cxnId="{75935A7B-6C12-4F03-B1C2-AD50F8A54F87}">
      <dgm:prSet/>
      <dgm:spPr/>
      <dgm:t>
        <a:bodyPr/>
        <a:lstStyle/>
        <a:p>
          <a:endParaRPr lang="en-US" sz="2000" b="1"/>
        </a:p>
      </dgm:t>
    </dgm:pt>
    <dgm:pt modelId="{3D4D7E15-1A8B-4214-B583-55979942B193}" type="sibTrans" cxnId="{75935A7B-6C12-4F03-B1C2-AD50F8A54F87}">
      <dgm:prSet/>
      <dgm:spPr/>
      <dgm:t>
        <a:bodyPr/>
        <a:lstStyle/>
        <a:p>
          <a:endParaRPr lang="en-US" b="1"/>
        </a:p>
      </dgm:t>
    </dgm:pt>
    <dgm:pt modelId="{DC65555B-A568-4007-B8B2-1C4A8DEB42EE}">
      <dgm:prSet/>
      <dgm:spPr/>
      <dgm:t>
        <a:bodyPr/>
        <a:lstStyle/>
        <a:p>
          <a:r>
            <a:rPr lang="en-US" b="1">
              <a:latin typeface="Calibri" panose="020F0502020204030204" pitchFamily="34" charset="0"/>
              <a:ea typeface="Calibri" panose="020F0502020204030204" pitchFamily="34" charset="0"/>
            </a:rPr>
            <a:t>Survey</a:t>
          </a:r>
        </a:p>
      </dgm:t>
    </dgm:pt>
    <dgm:pt modelId="{855E3187-25BC-4880-BDED-F652D125B73B}" type="parTrans" cxnId="{77D9BEED-F956-4660-A2C2-34FECF1EACAE}">
      <dgm:prSet/>
      <dgm:spPr/>
      <dgm:t>
        <a:bodyPr/>
        <a:lstStyle/>
        <a:p>
          <a:endParaRPr lang="en-US" sz="2000" b="1"/>
        </a:p>
      </dgm:t>
    </dgm:pt>
    <dgm:pt modelId="{0300A21A-104A-40A5-9E98-EA7CA2F14C0D}" type="sibTrans" cxnId="{77D9BEED-F956-4660-A2C2-34FECF1EACAE}">
      <dgm:prSet/>
      <dgm:spPr/>
      <dgm:t>
        <a:bodyPr/>
        <a:lstStyle/>
        <a:p>
          <a:endParaRPr lang="en-US" b="1"/>
        </a:p>
      </dgm:t>
    </dgm:pt>
    <dgm:pt modelId="{33273703-96D2-4341-AD0B-24644E2BA5B3}">
      <dgm:prSet/>
      <dgm:spPr/>
      <dgm:t>
        <a:bodyPr/>
        <a:lstStyle/>
        <a:p>
          <a:r>
            <a:rPr lang="en-US" b="1">
              <a:latin typeface="Calibri" panose="020F0502020204030204" pitchFamily="34" charset="0"/>
              <a:ea typeface="Calibri" panose="020F0502020204030204" pitchFamily="34" charset="0"/>
            </a:rPr>
            <a:t>Insurance</a:t>
          </a:r>
        </a:p>
      </dgm:t>
    </dgm:pt>
    <dgm:pt modelId="{01E8232C-1BA6-4091-9527-5389B3D9ED7C}" type="parTrans" cxnId="{22460EF2-1BD1-4AD5-9804-2B3A657AED2F}">
      <dgm:prSet/>
      <dgm:spPr/>
      <dgm:t>
        <a:bodyPr/>
        <a:lstStyle/>
        <a:p>
          <a:endParaRPr lang="en-US" sz="2000" b="1"/>
        </a:p>
      </dgm:t>
    </dgm:pt>
    <dgm:pt modelId="{29C3A4BB-0DB8-4912-A311-E7881DC4DA9B}" type="sibTrans" cxnId="{22460EF2-1BD1-4AD5-9804-2B3A657AED2F}">
      <dgm:prSet/>
      <dgm:spPr/>
      <dgm:t>
        <a:bodyPr/>
        <a:lstStyle/>
        <a:p>
          <a:endParaRPr lang="en-US" b="1"/>
        </a:p>
      </dgm:t>
    </dgm:pt>
    <dgm:pt modelId="{88DD7683-8B65-4A3D-9BC7-9D38E5C9760E}">
      <dgm:prSet/>
      <dgm:spPr/>
      <dgm:t>
        <a:bodyPr/>
        <a:lstStyle/>
        <a:p>
          <a:r>
            <a:rPr lang="en-US" b="1">
              <a:latin typeface="Calibri" panose="020F0502020204030204" pitchFamily="34" charset="0"/>
              <a:ea typeface="Calibri" panose="020F0502020204030204" pitchFamily="34" charset="0"/>
            </a:rPr>
            <a:t>Manufacturing</a:t>
          </a:r>
        </a:p>
      </dgm:t>
    </dgm:pt>
    <dgm:pt modelId="{3EDDD38A-E7FA-4272-BA96-A375BCF42971}" type="parTrans" cxnId="{DC219CC4-3893-4511-9180-66A3E226331C}">
      <dgm:prSet/>
      <dgm:spPr/>
      <dgm:t>
        <a:bodyPr/>
        <a:lstStyle/>
        <a:p>
          <a:endParaRPr lang="en-US" sz="2000" b="1"/>
        </a:p>
      </dgm:t>
    </dgm:pt>
    <dgm:pt modelId="{F6AF6247-89DD-4729-A9A6-91A6D5255B77}" type="sibTrans" cxnId="{DC219CC4-3893-4511-9180-66A3E226331C}">
      <dgm:prSet/>
      <dgm:spPr/>
      <dgm:t>
        <a:bodyPr/>
        <a:lstStyle/>
        <a:p>
          <a:endParaRPr lang="en-US" b="1"/>
        </a:p>
      </dgm:t>
    </dgm:pt>
    <dgm:pt modelId="{606B3CC2-5C99-4F8E-82E8-D589D158E8E8}">
      <dgm:prSet/>
      <dgm:spPr/>
      <dgm:t>
        <a:bodyPr/>
        <a:lstStyle/>
        <a:p>
          <a:r>
            <a:rPr lang="en-US" b="1">
              <a:latin typeface="Calibri" panose="020F0502020204030204" pitchFamily="34" charset="0"/>
              <a:ea typeface="Calibri" panose="020F0502020204030204" pitchFamily="34" charset="0"/>
            </a:rPr>
            <a:t>Energy</a:t>
          </a:r>
          <a:endParaRPr lang="en-US" b="1"/>
        </a:p>
      </dgm:t>
    </dgm:pt>
    <dgm:pt modelId="{9744A2AB-14B8-442A-8B68-AE8BB08CCAF0}" type="parTrans" cxnId="{C15134E7-C4E5-4BB1-9403-7814C8376B53}">
      <dgm:prSet/>
      <dgm:spPr/>
      <dgm:t>
        <a:bodyPr/>
        <a:lstStyle/>
        <a:p>
          <a:endParaRPr lang="en-US" sz="2000" b="1"/>
        </a:p>
      </dgm:t>
    </dgm:pt>
    <dgm:pt modelId="{1252A412-6346-46F5-ACBA-3293976C53DF}" type="sibTrans" cxnId="{C15134E7-C4E5-4BB1-9403-7814C8376B53}">
      <dgm:prSet/>
      <dgm:spPr/>
      <dgm:t>
        <a:bodyPr/>
        <a:lstStyle/>
        <a:p>
          <a:endParaRPr lang="en-US" b="1"/>
        </a:p>
      </dgm:t>
    </dgm:pt>
    <dgm:pt modelId="{E3BDAD12-2CC6-4368-91D5-F87BBF6A5D53}">
      <dgm:prSet/>
      <dgm:spPr/>
      <dgm:t>
        <a:bodyPr/>
        <a:lstStyle/>
        <a:p>
          <a:r>
            <a:rPr lang="en-US" b="1">
              <a:latin typeface="Calibri" panose="020F0502020204030204" pitchFamily="34" charset="0"/>
              <a:ea typeface="Calibri" panose="020F0502020204030204" pitchFamily="34" charset="0"/>
            </a:rPr>
            <a:t>Oil &amp; Gas</a:t>
          </a:r>
        </a:p>
      </dgm:t>
    </dgm:pt>
    <dgm:pt modelId="{9E482D4D-0503-4C87-9411-EEA7ADA2804A}" type="parTrans" cxnId="{3F39F86D-6397-427A-9B69-8BB3F68E2BA6}">
      <dgm:prSet/>
      <dgm:spPr/>
      <dgm:t>
        <a:bodyPr/>
        <a:lstStyle/>
        <a:p>
          <a:endParaRPr lang="en-US" sz="2000" b="1"/>
        </a:p>
      </dgm:t>
    </dgm:pt>
    <dgm:pt modelId="{B0B26080-3A40-4777-B82E-67FF2BF9A070}" type="sibTrans" cxnId="{3F39F86D-6397-427A-9B69-8BB3F68E2BA6}">
      <dgm:prSet/>
      <dgm:spPr/>
      <dgm:t>
        <a:bodyPr/>
        <a:lstStyle/>
        <a:p>
          <a:endParaRPr lang="en-US" b="1"/>
        </a:p>
      </dgm:t>
    </dgm:pt>
    <dgm:pt modelId="{4AB8FFFB-66F6-4267-9D45-7584CF83B2DA}">
      <dgm:prSet/>
      <dgm:spPr/>
      <dgm:t>
        <a:bodyPr/>
        <a:lstStyle/>
        <a:p>
          <a:r>
            <a:rPr lang="en-US" b="1">
              <a:latin typeface="Calibri" panose="020F0502020204030204" pitchFamily="34" charset="0"/>
              <a:ea typeface="Calibri" panose="020F0502020204030204" pitchFamily="34" charset="0"/>
            </a:rPr>
            <a:t>Pharmaceuticals</a:t>
          </a:r>
        </a:p>
      </dgm:t>
    </dgm:pt>
    <dgm:pt modelId="{A90282C1-2726-41BD-80FB-3CDD1DCC6949}" type="parTrans" cxnId="{B2728125-9168-4A41-9105-F306D897F920}">
      <dgm:prSet/>
      <dgm:spPr/>
      <dgm:t>
        <a:bodyPr/>
        <a:lstStyle/>
        <a:p>
          <a:endParaRPr lang="en-US" sz="2000" b="1"/>
        </a:p>
      </dgm:t>
    </dgm:pt>
    <dgm:pt modelId="{6FC66CBE-4A52-4BBD-87FB-07B8BDBF9C09}" type="sibTrans" cxnId="{B2728125-9168-4A41-9105-F306D897F920}">
      <dgm:prSet/>
      <dgm:spPr/>
      <dgm:t>
        <a:bodyPr/>
        <a:lstStyle/>
        <a:p>
          <a:endParaRPr lang="en-US" b="1"/>
        </a:p>
      </dgm:t>
    </dgm:pt>
    <dgm:pt modelId="{A76E2993-0870-4D8E-BFB6-0AF1BAE393EF}">
      <dgm:prSet/>
      <dgm:spPr/>
      <dgm:t>
        <a:bodyPr/>
        <a:lstStyle/>
        <a:p>
          <a:r>
            <a:rPr lang="en-US" b="1">
              <a:latin typeface="Calibri" panose="020F0502020204030204" pitchFamily="34" charset="0"/>
              <a:ea typeface="Calibri" panose="020F0502020204030204" pitchFamily="34" charset="0"/>
            </a:rPr>
            <a:t>Retail</a:t>
          </a:r>
        </a:p>
      </dgm:t>
    </dgm:pt>
    <dgm:pt modelId="{99AC222E-F965-4072-AD76-73395B894D5D}" type="parTrans" cxnId="{0692E7B3-76FB-4C68-BA71-44EA7ED3E5CC}">
      <dgm:prSet/>
      <dgm:spPr/>
      <dgm:t>
        <a:bodyPr/>
        <a:lstStyle/>
        <a:p>
          <a:endParaRPr lang="en-US" sz="2000" b="1"/>
        </a:p>
      </dgm:t>
    </dgm:pt>
    <dgm:pt modelId="{FEE122A6-A5AE-407E-9A5A-8E7AEAB444F8}" type="sibTrans" cxnId="{0692E7B3-76FB-4C68-BA71-44EA7ED3E5CC}">
      <dgm:prSet/>
      <dgm:spPr/>
      <dgm:t>
        <a:bodyPr/>
        <a:lstStyle/>
        <a:p>
          <a:endParaRPr lang="en-US" b="1"/>
        </a:p>
      </dgm:t>
    </dgm:pt>
    <dgm:pt modelId="{3EFECDEE-E873-4C3F-A8FA-151B0BA1EC20}">
      <dgm:prSet/>
      <dgm:spPr/>
      <dgm:t>
        <a:bodyPr/>
        <a:lstStyle/>
        <a:p>
          <a:r>
            <a:rPr lang="en-US" b="1">
              <a:latin typeface="Calibri" panose="020F0502020204030204" pitchFamily="34" charset="0"/>
              <a:ea typeface="Calibri" panose="020F0502020204030204" pitchFamily="34" charset="0"/>
            </a:rPr>
            <a:t>Communications</a:t>
          </a:r>
        </a:p>
      </dgm:t>
    </dgm:pt>
    <dgm:pt modelId="{096A1514-4653-4AB8-A3CF-6392497E5C1C}" type="parTrans" cxnId="{20C205B9-CE14-46EA-B008-C98232B8F6D0}">
      <dgm:prSet/>
      <dgm:spPr/>
      <dgm:t>
        <a:bodyPr/>
        <a:lstStyle/>
        <a:p>
          <a:endParaRPr lang="en-US" sz="2000" b="1"/>
        </a:p>
      </dgm:t>
    </dgm:pt>
    <dgm:pt modelId="{4BE51EAE-2C70-4369-9C4D-1E933BF01D23}" type="sibTrans" cxnId="{20C205B9-CE14-46EA-B008-C98232B8F6D0}">
      <dgm:prSet/>
      <dgm:spPr/>
      <dgm:t>
        <a:bodyPr/>
        <a:lstStyle/>
        <a:p>
          <a:endParaRPr lang="en-US" b="1"/>
        </a:p>
      </dgm:t>
    </dgm:pt>
    <dgm:pt modelId="{0E69BE83-AFBD-49FF-A727-B8FD465E6F5D}">
      <dgm:prSet/>
      <dgm:spPr/>
      <dgm:t>
        <a:bodyPr/>
        <a:lstStyle/>
        <a:p>
          <a:r>
            <a:rPr lang="en-US" b="1">
              <a:latin typeface="Calibri" panose="020F0502020204030204" pitchFamily="34" charset="0"/>
              <a:ea typeface="Calibri" panose="020F0502020204030204" pitchFamily="34" charset="0"/>
            </a:rPr>
            <a:t>Food and Beverages</a:t>
          </a:r>
        </a:p>
      </dgm:t>
    </dgm:pt>
    <dgm:pt modelId="{3B5C66A4-FA6A-45CB-897A-FBC0DA43E496}" type="parTrans" cxnId="{5D0E149E-60A2-4893-BE7B-BC2DBFD20B62}">
      <dgm:prSet/>
      <dgm:spPr/>
      <dgm:t>
        <a:bodyPr/>
        <a:lstStyle/>
        <a:p>
          <a:endParaRPr lang="en-US" sz="2000" b="1"/>
        </a:p>
      </dgm:t>
    </dgm:pt>
    <dgm:pt modelId="{D8F21CB4-FD30-40C5-9293-1DA99C230682}" type="sibTrans" cxnId="{5D0E149E-60A2-4893-BE7B-BC2DBFD20B62}">
      <dgm:prSet/>
      <dgm:spPr/>
      <dgm:t>
        <a:bodyPr/>
        <a:lstStyle/>
        <a:p>
          <a:endParaRPr lang="en-US" b="1"/>
        </a:p>
      </dgm:t>
    </dgm:pt>
    <dgm:pt modelId="{572C7170-5B22-4B6F-8358-0B32850423F3}">
      <dgm:prSet/>
      <dgm:spPr/>
      <dgm:t>
        <a:bodyPr/>
        <a:lstStyle/>
        <a:p>
          <a:r>
            <a:rPr lang="en-US" b="1">
              <a:latin typeface="Calibri" panose="020F0502020204030204" pitchFamily="34" charset="0"/>
              <a:ea typeface="Calibri" panose="020F0502020204030204" pitchFamily="34" charset="0"/>
            </a:rPr>
            <a:t>Education</a:t>
          </a:r>
        </a:p>
      </dgm:t>
    </dgm:pt>
    <dgm:pt modelId="{8A171E2B-9413-4239-8071-14E4FE417124}" type="parTrans" cxnId="{81675D8E-1BCD-4C04-8811-300187E4DAEE}">
      <dgm:prSet/>
      <dgm:spPr/>
      <dgm:t>
        <a:bodyPr/>
        <a:lstStyle/>
        <a:p>
          <a:endParaRPr lang="en-US" sz="2000" b="1"/>
        </a:p>
      </dgm:t>
    </dgm:pt>
    <dgm:pt modelId="{2BD5AE37-D04D-419F-8B5D-17EE25E1C759}" type="sibTrans" cxnId="{81675D8E-1BCD-4C04-8811-300187E4DAEE}">
      <dgm:prSet/>
      <dgm:spPr/>
      <dgm:t>
        <a:bodyPr/>
        <a:lstStyle/>
        <a:p>
          <a:endParaRPr lang="en-US" b="1"/>
        </a:p>
      </dgm:t>
    </dgm:pt>
    <dgm:pt modelId="{A3C46E01-E63C-430A-BA89-0E75A529CE8C}">
      <dgm:prSet/>
      <dgm:spPr/>
      <dgm:t>
        <a:bodyPr/>
        <a:lstStyle/>
        <a:p>
          <a:r>
            <a:rPr lang="en-US" b="1">
              <a:latin typeface="Calibri" panose="020F0502020204030204" pitchFamily="34" charset="0"/>
              <a:ea typeface="Calibri" panose="020F0502020204030204" pitchFamily="34" charset="0"/>
            </a:rPr>
            <a:t>Media</a:t>
          </a:r>
        </a:p>
      </dgm:t>
    </dgm:pt>
    <dgm:pt modelId="{20C44F70-8AAD-41EB-B344-52A3D780E72A}" type="parTrans" cxnId="{3E4C44F2-2368-4D3B-BC7E-CEF50D8D5E86}">
      <dgm:prSet/>
      <dgm:spPr/>
      <dgm:t>
        <a:bodyPr/>
        <a:lstStyle/>
        <a:p>
          <a:endParaRPr lang="en-US" sz="2000" b="1"/>
        </a:p>
      </dgm:t>
    </dgm:pt>
    <dgm:pt modelId="{54C03837-445C-454F-9868-7631A9AB99D0}" type="sibTrans" cxnId="{3E4C44F2-2368-4D3B-BC7E-CEF50D8D5E86}">
      <dgm:prSet/>
      <dgm:spPr/>
      <dgm:t>
        <a:bodyPr/>
        <a:lstStyle/>
        <a:p>
          <a:endParaRPr lang="en-US" b="1"/>
        </a:p>
      </dgm:t>
    </dgm:pt>
    <dgm:pt modelId="{84B64DE1-6C1D-471F-8B00-DA3B45338A26}">
      <dgm:prSet/>
      <dgm:spPr/>
      <dgm:t>
        <a:bodyPr/>
        <a:lstStyle/>
        <a:p>
          <a:r>
            <a:rPr lang="en-US" b="1" dirty="0">
              <a:latin typeface="Calibri" panose="020F0502020204030204" pitchFamily="34" charset="0"/>
              <a:ea typeface="Calibri" panose="020F0502020204030204" pitchFamily="34" charset="0"/>
            </a:rPr>
            <a:t>Transportation and Logistics</a:t>
          </a:r>
          <a:endParaRPr lang="en-US" b="1" dirty="0"/>
        </a:p>
      </dgm:t>
    </dgm:pt>
    <dgm:pt modelId="{418003C6-84AA-4052-93A8-D0AE34D921EE}" type="parTrans" cxnId="{856E13EC-15B5-4505-A15C-BFB389E93CC5}">
      <dgm:prSet/>
      <dgm:spPr/>
      <dgm:t>
        <a:bodyPr/>
        <a:lstStyle/>
        <a:p>
          <a:endParaRPr lang="en-US" sz="2000" b="1"/>
        </a:p>
      </dgm:t>
    </dgm:pt>
    <dgm:pt modelId="{954FE3F2-5856-438A-AF14-ADCE07ED47F6}" type="sibTrans" cxnId="{856E13EC-15B5-4505-A15C-BFB389E93CC5}">
      <dgm:prSet/>
      <dgm:spPr/>
      <dgm:t>
        <a:bodyPr/>
        <a:lstStyle/>
        <a:p>
          <a:endParaRPr lang="en-US" b="1"/>
        </a:p>
      </dgm:t>
    </dgm:pt>
    <dgm:pt modelId="{0C621AC2-C216-4590-A1CF-7955D85963CE}" type="pres">
      <dgm:prSet presAssocID="{202A95B9-536F-48EF-9EC0-8D15D27C1D4D}" presName="diagram" presStyleCnt="0">
        <dgm:presLayoutVars>
          <dgm:dir/>
          <dgm:resizeHandles val="exact"/>
        </dgm:presLayoutVars>
      </dgm:prSet>
      <dgm:spPr/>
    </dgm:pt>
    <dgm:pt modelId="{5FE61E65-B1E9-46F5-B536-76BFA6781AE6}" type="pres">
      <dgm:prSet presAssocID="{6D458361-1862-400B-87CD-BD5F4239CDDD}" presName="node" presStyleLbl="node1" presStyleIdx="0" presStyleCnt="28">
        <dgm:presLayoutVars>
          <dgm:bulletEnabled val="1"/>
        </dgm:presLayoutVars>
      </dgm:prSet>
      <dgm:spPr/>
    </dgm:pt>
    <dgm:pt modelId="{C266F05E-D0DB-407A-8D42-B62EC147D43A}" type="pres">
      <dgm:prSet presAssocID="{0B009205-361F-41AE-8688-91D72FA9DE47}" presName="sibTrans" presStyleCnt="0"/>
      <dgm:spPr/>
    </dgm:pt>
    <dgm:pt modelId="{19D5DB8B-D08F-493C-8F0D-9B29CDC7E807}" type="pres">
      <dgm:prSet presAssocID="{5C6C81A9-D7F6-4B8C-A87E-2894E164F0DE}" presName="node" presStyleLbl="node1" presStyleIdx="1" presStyleCnt="28">
        <dgm:presLayoutVars>
          <dgm:bulletEnabled val="1"/>
        </dgm:presLayoutVars>
      </dgm:prSet>
      <dgm:spPr/>
    </dgm:pt>
    <dgm:pt modelId="{1B32665C-C037-4CAC-903C-C58659F7DA85}" type="pres">
      <dgm:prSet presAssocID="{DB118C84-9F9A-4E10-9091-1731BB5FA4EA}" presName="sibTrans" presStyleCnt="0"/>
      <dgm:spPr/>
    </dgm:pt>
    <dgm:pt modelId="{947D7144-C9AE-40C6-9772-98B362047003}" type="pres">
      <dgm:prSet presAssocID="{FCBEF7BF-DB6C-466B-A411-D9910AEC6778}" presName="node" presStyleLbl="node1" presStyleIdx="2" presStyleCnt="28">
        <dgm:presLayoutVars>
          <dgm:bulletEnabled val="1"/>
        </dgm:presLayoutVars>
      </dgm:prSet>
      <dgm:spPr/>
    </dgm:pt>
    <dgm:pt modelId="{A860DFBF-72B1-4C6E-A4A4-55B92A5F7D0A}" type="pres">
      <dgm:prSet presAssocID="{EBFE094B-35A8-4C2B-A34B-1C12BB5BB848}" presName="sibTrans" presStyleCnt="0"/>
      <dgm:spPr/>
    </dgm:pt>
    <dgm:pt modelId="{C6ADEC4E-A332-4577-BF2C-16ACE43C73DF}" type="pres">
      <dgm:prSet presAssocID="{81370070-FFE6-4CD0-AE8E-2D9817A35501}" presName="node" presStyleLbl="node1" presStyleIdx="3" presStyleCnt="28">
        <dgm:presLayoutVars>
          <dgm:bulletEnabled val="1"/>
        </dgm:presLayoutVars>
      </dgm:prSet>
      <dgm:spPr/>
    </dgm:pt>
    <dgm:pt modelId="{3000F54B-0FF7-4712-8188-FF878C697CBF}" type="pres">
      <dgm:prSet presAssocID="{DFEB9FC4-CFBB-4D5A-9F50-1B47CCE73FFB}" presName="sibTrans" presStyleCnt="0"/>
      <dgm:spPr/>
    </dgm:pt>
    <dgm:pt modelId="{96E73BA9-0330-4E0C-8490-17608DE8C6C1}" type="pres">
      <dgm:prSet presAssocID="{15E6740A-DFDD-489C-AB77-5F4BCA3EC7B3}" presName="node" presStyleLbl="node1" presStyleIdx="4" presStyleCnt="28">
        <dgm:presLayoutVars>
          <dgm:bulletEnabled val="1"/>
        </dgm:presLayoutVars>
      </dgm:prSet>
      <dgm:spPr/>
    </dgm:pt>
    <dgm:pt modelId="{7DF709FE-7469-4611-B5A5-D3BA3D3B80B9}" type="pres">
      <dgm:prSet presAssocID="{175E0AC4-EBE6-4AE5-B602-C5DF754CAEC8}" presName="sibTrans" presStyleCnt="0"/>
      <dgm:spPr/>
    </dgm:pt>
    <dgm:pt modelId="{6BB95298-6DFF-475D-9C11-0E57D6EB313E}" type="pres">
      <dgm:prSet presAssocID="{28336BE7-89A4-4B0B-8404-B673C2D29AA0}" presName="node" presStyleLbl="node1" presStyleIdx="5" presStyleCnt="28">
        <dgm:presLayoutVars>
          <dgm:bulletEnabled val="1"/>
        </dgm:presLayoutVars>
      </dgm:prSet>
      <dgm:spPr/>
    </dgm:pt>
    <dgm:pt modelId="{318B270F-2EF2-4376-8542-4064744F0CA8}" type="pres">
      <dgm:prSet presAssocID="{0C2413E9-FDB4-4287-8CEA-CE2F7D3F8BC7}" presName="sibTrans" presStyleCnt="0"/>
      <dgm:spPr/>
    </dgm:pt>
    <dgm:pt modelId="{2304F323-E67E-4B65-980A-46DCEB750989}" type="pres">
      <dgm:prSet presAssocID="{8DAFCD57-E7F2-4868-9B64-3A23C68EDBA3}" presName="node" presStyleLbl="node1" presStyleIdx="6" presStyleCnt="28">
        <dgm:presLayoutVars>
          <dgm:bulletEnabled val="1"/>
        </dgm:presLayoutVars>
      </dgm:prSet>
      <dgm:spPr/>
    </dgm:pt>
    <dgm:pt modelId="{F648DA0D-EE9D-4A74-8CB9-A9D27DF03E43}" type="pres">
      <dgm:prSet presAssocID="{6AEF6C10-2FDF-40DC-8421-99A905EF2D88}" presName="sibTrans" presStyleCnt="0"/>
      <dgm:spPr/>
    </dgm:pt>
    <dgm:pt modelId="{D1F9045C-ACDA-4DB3-B208-F1E2C02AC556}" type="pres">
      <dgm:prSet presAssocID="{0A0665B1-FA1D-4555-97C6-4416CE8D3851}" presName="node" presStyleLbl="node1" presStyleIdx="7" presStyleCnt="28">
        <dgm:presLayoutVars>
          <dgm:bulletEnabled val="1"/>
        </dgm:presLayoutVars>
      </dgm:prSet>
      <dgm:spPr/>
    </dgm:pt>
    <dgm:pt modelId="{355F2C2E-9A43-4859-BFD8-5BC94B86C4AD}" type="pres">
      <dgm:prSet presAssocID="{D7F13732-B19D-45A8-8AEC-1DB1C4EB702E}" presName="sibTrans" presStyleCnt="0"/>
      <dgm:spPr/>
    </dgm:pt>
    <dgm:pt modelId="{82DA7F0F-3EBF-4DCC-A7A3-6E92A1B2447A}" type="pres">
      <dgm:prSet presAssocID="{BA17E3E9-1E27-49C7-A74C-0AE50E6B0D2D}" presName="node" presStyleLbl="node1" presStyleIdx="8" presStyleCnt="28">
        <dgm:presLayoutVars>
          <dgm:bulletEnabled val="1"/>
        </dgm:presLayoutVars>
      </dgm:prSet>
      <dgm:spPr/>
    </dgm:pt>
    <dgm:pt modelId="{74180C0A-A0DD-4C69-BA52-0C5A4630E95E}" type="pres">
      <dgm:prSet presAssocID="{A64FBFE4-01E6-4E15-AC2D-C2689890A820}" presName="sibTrans" presStyleCnt="0"/>
      <dgm:spPr/>
    </dgm:pt>
    <dgm:pt modelId="{9ABD9C2C-DAC3-491B-BC98-2FF4C553409E}" type="pres">
      <dgm:prSet presAssocID="{A39E7876-8D97-4099-8E39-2E8AE8A3F4BE}" presName="node" presStyleLbl="node1" presStyleIdx="9" presStyleCnt="28">
        <dgm:presLayoutVars>
          <dgm:bulletEnabled val="1"/>
        </dgm:presLayoutVars>
      </dgm:prSet>
      <dgm:spPr/>
    </dgm:pt>
    <dgm:pt modelId="{F06AC981-57DD-42B2-B1DD-5CC6BCD2E54F}" type="pres">
      <dgm:prSet presAssocID="{CB9C848B-AFDF-4876-9337-B3F6AFD5F787}" presName="sibTrans" presStyleCnt="0"/>
      <dgm:spPr/>
    </dgm:pt>
    <dgm:pt modelId="{2DDBD486-B3DB-4E48-A454-2EFC4830E1B7}" type="pres">
      <dgm:prSet presAssocID="{7CDAB4A0-3C81-440D-9D42-786692B494C5}" presName="node" presStyleLbl="node1" presStyleIdx="10" presStyleCnt="28">
        <dgm:presLayoutVars>
          <dgm:bulletEnabled val="1"/>
        </dgm:presLayoutVars>
      </dgm:prSet>
      <dgm:spPr/>
    </dgm:pt>
    <dgm:pt modelId="{BB0B9471-41C1-44C6-87A6-06044A1596FE}" type="pres">
      <dgm:prSet presAssocID="{CAF4A680-973C-43AD-9984-FC69BF625FDF}" presName="sibTrans" presStyleCnt="0"/>
      <dgm:spPr/>
    </dgm:pt>
    <dgm:pt modelId="{021D1BE1-610E-4087-A73A-9D64A70CBBFE}" type="pres">
      <dgm:prSet presAssocID="{77892E9E-9DFA-4DB2-8ABF-6AE7C14C851E}" presName="node" presStyleLbl="node1" presStyleIdx="11" presStyleCnt="28">
        <dgm:presLayoutVars>
          <dgm:bulletEnabled val="1"/>
        </dgm:presLayoutVars>
      </dgm:prSet>
      <dgm:spPr/>
    </dgm:pt>
    <dgm:pt modelId="{866E641F-1B13-4561-819D-F0159F0814A7}" type="pres">
      <dgm:prSet presAssocID="{0E27D527-8F3C-4A1A-B607-D99FBACA4F61}" presName="sibTrans" presStyleCnt="0"/>
      <dgm:spPr/>
    </dgm:pt>
    <dgm:pt modelId="{81A2B32F-0AB5-47BB-8955-A30C30B29CEF}" type="pres">
      <dgm:prSet presAssocID="{2AF5546F-8F62-4061-9B88-5E38A8423E5C}" presName="node" presStyleLbl="node1" presStyleIdx="12" presStyleCnt="28">
        <dgm:presLayoutVars>
          <dgm:bulletEnabled val="1"/>
        </dgm:presLayoutVars>
      </dgm:prSet>
      <dgm:spPr/>
    </dgm:pt>
    <dgm:pt modelId="{22FD9393-DFAC-4E85-8EE9-7B9318A42B67}" type="pres">
      <dgm:prSet presAssocID="{DF332A19-EBA6-4BA5-A153-A101388A517D}" presName="sibTrans" presStyleCnt="0"/>
      <dgm:spPr/>
    </dgm:pt>
    <dgm:pt modelId="{4D4B7EA3-0B1A-417C-84E0-83DD4AC7EF22}" type="pres">
      <dgm:prSet presAssocID="{77D7CC50-2B62-4492-936A-DBD173F027F0}" presName="node" presStyleLbl="node1" presStyleIdx="13" presStyleCnt="28">
        <dgm:presLayoutVars>
          <dgm:bulletEnabled val="1"/>
        </dgm:presLayoutVars>
      </dgm:prSet>
      <dgm:spPr/>
    </dgm:pt>
    <dgm:pt modelId="{830BF258-880E-4576-82CB-B33CF69F3EBF}" type="pres">
      <dgm:prSet presAssocID="{0C56111C-2A49-465F-B4D2-D0280A14B21C}" presName="sibTrans" presStyleCnt="0"/>
      <dgm:spPr/>
    </dgm:pt>
    <dgm:pt modelId="{05EC64D0-565C-44B6-AC8A-7C54BCDA346E}" type="pres">
      <dgm:prSet presAssocID="{40207837-BEE3-4903-837C-5CCF7877C350}" presName="node" presStyleLbl="node1" presStyleIdx="14" presStyleCnt="28">
        <dgm:presLayoutVars>
          <dgm:bulletEnabled val="1"/>
        </dgm:presLayoutVars>
      </dgm:prSet>
      <dgm:spPr/>
    </dgm:pt>
    <dgm:pt modelId="{5575224B-D138-4FCF-BE71-6600EC05388B}" type="pres">
      <dgm:prSet presAssocID="{3D4D7E15-1A8B-4214-B583-55979942B193}" presName="sibTrans" presStyleCnt="0"/>
      <dgm:spPr/>
    </dgm:pt>
    <dgm:pt modelId="{76847010-8DFB-430A-8BA8-5CB7F22F3D52}" type="pres">
      <dgm:prSet presAssocID="{E3BDAD12-2CC6-4368-91D5-F87BBF6A5D53}" presName="node" presStyleLbl="node1" presStyleIdx="15" presStyleCnt="28">
        <dgm:presLayoutVars>
          <dgm:bulletEnabled val="1"/>
        </dgm:presLayoutVars>
      </dgm:prSet>
      <dgm:spPr/>
    </dgm:pt>
    <dgm:pt modelId="{9158ACCD-620C-405D-A6E5-2147CD0B8049}" type="pres">
      <dgm:prSet presAssocID="{B0B26080-3A40-4777-B82E-67FF2BF9A070}" presName="sibTrans" presStyleCnt="0"/>
      <dgm:spPr/>
    </dgm:pt>
    <dgm:pt modelId="{FD264BD2-4F0A-4F40-8D5D-6CA1F3F51017}" type="pres">
      <dgm:prSet presAssocID="{4AB8FFFB-66F6-4267-9D45-7584CF83B2DA}" presName="node" presStyleLbl="node1" presStyleIdx="16" presStyleCnt="28">
        <dgm:presLayoutVars>
          <dgm:bulletEnabled val="1"/>
        </dgm:presLayoutVars>
      </dgm:prSet>
      <dgm:spPr/>
    </dgm:pt>
    <dgm:pt modelId="{508BE44A-FAD6-4CAF-B5E5-031B2E3394C5}" type="pres">
      <dgm:prSet presAssocID="{6FC66CBE-4A52-4BBD-87FB-07B8BDBF9C09}" presName="sibTrans" presStyleCnt="0"/>
      <dgm:spPr/>
    </dgm:pt>
    <dgm:pt modelId="{8813B33F-8477-4F0B-BD3B-715552F9754B}" type="pres">
      <dgm:prSet presAssocID="{A76E2993-0870-4D8E-BFB6-0AF1BAE393EF}" presName="node" presStyleLbl="node1" presStyleIdx="17" presStyleCnt="28">
        <dgm:presLayoutVars>
          <dgm:bulletEnabled val="1"/>
        </dgm:presLayoutVars>
      </dgm:prSet>
      <dgm:spPr/>
    </dgm:pt>
    <dgm:pt modelId="{87BA8142-334C-4F64-B8FB-4577B6D74BC9}" type="pres">
      <dgm:prSet presAssocID="{FEE122A6-A5AE-407E-9A5A-8E7AEAB444F8}" presName="sibTrans" presStyleCnt="0"/>
      <dgm:spPr/>
    </dgm:pt>
    <dgm:pt modelId="{9289B4CB-BF04-4AEE-8413-04D91485E8D2}" type="pres">
      <dgm:prSet presAssocID="{3EFECDEE-E873-4C3F-A8FA-151B0BA1EC20}" presName="node" presStyleLbl="node1" presStyleIdx="18" presStyleCnt="28">
        <dgm:presLayoutVars>
          <dgm:bulletEnabled val="1"/>
        </dgm:presLayoutVars>
      </dgm:prSet>
      <dgm:spPr/>
    </dgm:pt>
    <dgm:pt modelId="{29FD9EDE-8A2A-438C-8809-DC23C9D4EE38}" type="pres">
      <dgm:prSet presAssocID="{4BE51EAE-2C70-4369-9C4D-1E933BF01D23}" presName="sibTrans" presStyleCnt="0"/>
      <dgm:spPr/>
    </dgm:pt>
    <dgm:pt modelId="{A83479D0-D28B-412D-BCC5-C0E9017FCC13}" type="pres">
      <dgm:prSet presAssocID="{0E69BE83-AFBD-49FF-A727-B8FD465E6F5D}" presName="node" presStyleLbl="node1" presStyleIdx="19" presStyleCnt="28">
        <dgm:presLayoutVars>
          <dgm:bulletEnabled val="1"/>
        </dgm:presLayoutVars>
      </dgm:prSet>
      <dgm:spPr/>
    </dgm:pt>
    <dgm:pt modelId="{2DE19E1C-7426-461B-9F5D-450A42C8D7D5}" type="pres">
      <dgm:prSet presAssocID="{D8F21CB4-FD30-40C5-9293-1DA99C230682}" presName="sibTrans" presStyleCnt="0"/>
      <dgm:spPr/>
    </dgm:pt>
    <dgm:pt modelId="{40407167-5175-4C16-A2C5-25F3F1FF4488}" type="pres">
      <dgm:prSet presAssocID="{572C7170-5B22-4B6F-8358-0B32850423F3}" presName="node" presStyleLbl="node1" presStyleIdx="20" presStyleCnt="28">
        <dgm:presLayoutVars>
          <dgm:bulletEnabled val="1"/>
        </dgm:presLayoutVars>
      </dgm:prSet>
      <dgm:spPr/>
    </dgm:pt>
    <dgm:pt modelId="{5E7756ED-FD81-46C8-AF8C-E9D45D524E7E}" type="pres">
      <dgm:prSet presAssocID="{2BD5AE37-D04D-419F-8B5D-17EE25E1C759}" presName="sibTrans" presStyleCnt="0"/>
      <dgm:spPr/>
    </dgm:pt>
    <dgm:pt modelId="{BB8669DA-C726-4CD1-9183-08C9DA2A7BDE}" type="pres">
      <dgm:prSet presAssocID="{A3C46E01-E63C-430A-BA89-0E75A529CE8C}" presName="node" presStyleLbl="node1" presStyleIdx="21" presStyleCnt="28">
        <dgm:presLayoutVars>
          <dgm:bulletEnabled val="1"/>
        </dgm:presLayoutVars>
      </dgm:prSet>
      <dgm:spPr/>
    </dgm:pt>
    <dgm:pt modelId="{9464F472-1431-433B-AD9B-7D70EF840E71}" type="pres">
      <dgm:prSet presAssocID="{54C03837-445C-454F-9868-7631A9AB99D0}" presName="sibTrans" presStyleCnt="0"/>
      <dgm:spPr/>
    </dgm:pt>
    <dgm:pt modelId="{956845B6-8C48-4A5C-9B3B-2F20F8998BA1}" type="pres">
      <dgm:prSet presAssocID="{84B64DE1-6C1D-471F-8B00-DA3B45338A26}" presName="node" presStyleLbl="node1" presStyleIdx="22" presStyleCnt="28">
        <dgm:presLayoutVars>
          <dgm:bulletEnabled val="1"/>
        </dgm:presLayoutVars>
      </dgm:prSet>
      <dgm:spPr/>
    </dgm:pt>
    <dgm:pt modelId="{28932D14-6545-4121-96A3-E533311FED9E}" type="pres">
      <dgm:prSet presAssocID="{954FE3F2-5856-438A-AF14-ADCE07ED47F6}" presName="sibTrans" presStyleCnt="0"/>
      <dgm:spPr/>
    </dgm:pt>
    <dgm:pt modelId="{C694F1E1-C129-4CF4-A00F-7DBBC468A241}" type="pres">
      <dgm:prSet presAssocID="{DC65555B-A568-4007-B8B2-1C4A8DEB42EE}" presName="node" presStyleLbl="node1" presStyleIdx="23" presStyleCnt="28">
        <dgm:presLayoutVars>
          <dgm:bulletEnabled val="1"/>
        </dgm:presLayoutVars>
      </dgm:prSet>
      <dgm:spPr/>
    </dgm:pt>
    <dgm:pt modelId="{F1ED52F4-E20B-4110-A1D7-8215EE21A541}" type="pres">
      <dgm:prSet presAssocID="{0300A21A-104A-40A5-9E98-EA7CA2F14C0D}" presName="sibTrans" presStyleCnt="0"/>
      <dgm:spPr/>
    </dgm:pt>
    <dgm:pt modelId="{3316E85C-9192-4BB2-95BB-1F0A0053F4B9}" type="pres">
      <dgm:prSet presAssocID="{33273703-96D2-4341-AD0B-24644E2BA5B3}" presName="node" presStyleLbl="node1" presStyleIdx="24" presStyleCnt="28">
        <dgm:presLayoutVars>
          <dgm:bulletEnabled val="1"/>
        </dgm:presLayoutVars>
      </dgm:prSet>
      <dgm:spPr/>
    </dgm:pt>
    <dgm:pt modelId="{D709F88A-CA62-412F-BB9F-7F4144CC41A0}" type="pres">
      <dgm:prSet presAssocID="{29C3A4BB-0DB8-4912-A311-E7881DC4DA9B}" presName="sibTrans" presStyleCnt="0"/>
      <dgm:spPr/>
    </dgm:pt>
    <dgm:pt modelId="{53D0627E-9322-43BE-93BA-9FA91F9C86F8}" type="pres">
      <dgm:prSet presAssocID="{88DD7683-8B65-4A3D-9BC7-9D38E5C9760E}" presName="node" presStyleLbl="node1" presStyleIdx="25" presStyleCnt="28">
        <dgm:presLayoutVars>
          <dgm:bulletEnabled val="1"/>
        </dgm:presLayoutVars>
      </dgm:prSet>
      <dgm:spPr/>
    </dgm:pt>
    <dgm:pt modelId="{A33A5171-2343-4409-BBA6-7F0730465139}" type="pres">
      <dgm:prSet presAssocID="{F6AF6247-89DD-4729-A9A6-91A6D5255B77}" presName="sibTrans" presStyleCnt="0"/>
      <dgm:spPr/>
    </dgm:pt>
    <dgm:pt modelId="{8C696F21-BC53-4C7D-BD4A-8696EE4FEE4C}" type="pres">
      <dgm:prSet presAssocID="{606B3CC2-5C99-4F8E-82E8-D589D158E8E8}" presName="node" presStyleLbl="node1" presStyleIdx="26" presStyleCnt="28">
        <dgm:presLayoutVars>
          <dgm:bulletEnabled val="1"/>
        </dgm:presLayoutVars>
      </dgm:prSet>
      <dgm:spPr/>
    </dgm:pt>
    <dgm:pt modelId="{AC9A178F-E49B-4A75-B70A-8125A1EF22DF}" type="pres">
      <dgm:prSet presAssocID="{1252A412-6346-46F5-ACBA-3293976C53DF}" presName="sibTrans" presStyleCnt="0"/>
      <dgm:spPr/>
    </dgm:pt>
    <dgm:pt modelId="{E9C472ED-237B-4154-BF6B-EC5E645D3EBB}" type="pres">
      <dgm:prSet presAssocID="{9DE098DA-92A4-47CF-8491-78CCEB79F16D}" presName="node" presStyleLbl="node1" presStyleIdx="27" presStyleCnt="28">
        <dgm:presLayoutVars>
          <dgm:bulletEnabled val="1"/>
        </dgm:presLayoutVars>
      </dgm:prSet>
      <dgm:spPr/>
    </dgm:pt>
  </dgm:ptLst>
  <dgm:cxnLst>
    <dgm:cxn modelId="{01654709-C272-4E43-8CDE-E1AD541B0FA4}" type="presOf" srcId="{E3BDAD12-2CC6-4368-91D5-F87BBF6A5D53}" destId="{76847010-8DFB-430A-8BA8-5CB7F22F3D52}" srcOrd="0" destOrd="0" presId="urn:microsoft.com/office/officeart/2005/8/layout/default"/>
    <dgm:cxn modelId="{51ADB214-C605-4F82-86AD-555B87E0A9FA}" type="presOf" srcId="{88DD7683-8B65-4A3D-9BC7-9D38E5C9760E}" destId="{53D0627E-9322-43BE-93BA-9FA91F9C86F8}" srcOrd="0" destOrd="0" presId="urn:microsoft.com/office/officeart/2005/8/layout/default"/>
    <dgm:cxn modelId="{D15E091A-11F8-49F5-B391-26EDDAF6FE49}" type="presOf" srcId="{A39E7876-8D97-4099-8E39-2E8AE8A3F4BE}" destId="{9ABD9C2C-DAC3-491B-BC98-2FF4C553409E}" srcOrd="0" destOrd="0" presId="urn:microsoft.com/office/officeart/2005/8/layout/default"/>
    <dgm:cxn modelId="{DE72AB1E-8647-4D0B-BB93-B20520A0EA50}" type="presOf" srcId="{9DE098DA-92A4-47CF-8491-78CCEB79F16D}" destId="{E9C472ED-237B-4154-BF6B-EC5E645D3EBB}" srcOrd="0" destOrd="0" presId="urn:microsoft.com/office/officeart/2005/8/layout/default"/>
    <dgm:cxn modelId="{C5037D22-3874-43A6-9EAB-2FB41D965538}" srcId="{202A95B9-536F-48EF-9EC0-8D15D27C1D4D}" destId="{FCBEF7BF-DB6C-466B-A411-D9910AEC6778}" srcOrd="2" destOrd="0" parTransId="{B4139B8B-C9B4-4989-8642-1CF9B5911F83}" sibTransId="{EBFE094B-35A8-4C2B-A34B-1C12BB5BB848}"/>
    <dgm:cxn modelId="{B2728125-9168-4A41-9105-F306D897F920}" srcId="{202A95B9-536F-48EF-9EC0-8D15D27C1D4D}" destId="{4AB8FFFB-66F6-4267-9D45-7584CF83B2DA}" srcOrd="16" destOrd="0" parTransId="{A90282C1-2726-41BD-80FB-3CDD1DCC6949}" sibTransId="{6FC66CBE-4A52-4BBD-87FB-07B8BDBF9C09}"/>
    <dgm:cxn modelId="{02191529-DA78-488B-94B3-5F2F349E839B}" type="presOf" srcId="{15E6740A-DFDD-489C-AB77-5F4BCA3EC7B3}" destId="{96E73BA9-0330-4E0C-8490-17608DE8C6C1}" srcOrd="0" destOrd="0" presId="urn:microsoft.com/office/officeart/2005/8/layout/default"/>
    <dgm:cxn modelId="{0C955129-FE18-4D04-B83D-ACC8D5B5EBDE}" srcId="{202A95B9-536F-48EF-9EC0-8D15D27C1D4D}" destId="{5C6C81A9-D7F6-4B8C-A87E-2894E164F0DE}" srcOrd="1" destOrd="0" parTransId="{380F8DA7-B18B-4F38-A37F-8A001F31FE54}" sibTransId="{DB118C84-9F9A-4E10-9091-1731BB5FA4EA}"/>
    <dgm:cxn modelId="{6D82CE2F-37A5-45A1-BFCC-BB27A47BC2BD}" type="presOf" srcId="{606B3CC2-5C99-4F8E-82E8-D589D158E8E8}" destId="{8C696F21-BC53-4C7D-BD4A-8696EE4FEE4C}" srcOrd="0" destOrd="0" presId="urn:microsoft.com/office/officeart/2005/8/layout/default"/>
    <dgm:cxn modelId="{696A5431-7C3C-499F-8D7E-E068B669CA05}" type="presOf" srcId="{572C7170-5B22-4B6F-8358-0B32850423F3}" destId="{40407167-5175-4C16-A2C5-25F3F1FF4488}" srcOrd="0" destOrd="0" presId="urn:microsoft.com/office/officeart/2005/8/layout/default"/>
    <dgm:cxn modelId="{32B02633-96C4-414E-89F6-3F89AD1912E4}" type="presOf" srcId="{40207837-BEE3-4903-837C-5CCF7877C350}" destId="{05EC64D0-565C-44B6-AC8A-7C54BCDA346E}" srcOrd="0" destOrd="0" presId="urn:microsoft.com/office/officeart/2005/8/layout/default"/>
    <dgm:cxn modelId="{4588D933-EE59-42BC-8597-7EC4EDC0D7E2}" type="presOf" srcId="{81370070-FFE6-4CD0-AE8E-2D9817A35501}" destId="{C6ADEC4E-A332-4577-BF2C-16ACE43C73DF}" srcOrd="0" destOrd="0" presId="urn:microsoft.com/office/officeart/2005/8/layout/default"/>
    <dgm:cxn modelId="{B6957D34-7465-4830-90E6-82A4DE70FF48}" type="presOf" srcId="{28336BE7-89A4-4B0B-8404-B673C2D29AA0}" destId="{6BB95298-6DFF-475D-9C11-0E57D6EB313E}" srcOrd="0" destOrd="0" presId="urn:microsoft.com/office/officeart/2005/8/layout/default"/>
    <dgm:cxn modelId="{92E6F336-02CF-4CD8-A068-2F70116F7317}" type="presOf" srcId="{DC65555B-A568-4007-B8B2-1C4A8DEB42EE}" destId="{C694F1E1-C129-4CF4-A00F-7DBBC468A241}" srcOrd="0" destOrd="0" presId="urn:microsoft.com/office/officeart/2005/8/layout/default"/>
    <dgm:cxn modelId="{1765A839-B51D-44D1-8617-2963E517C87B}" srcId="{202A95B9-536F-48EF-9EC0-8D15D27C1D4D}" destId="{6D458361-1862-400B-87CD-BD5F4239CDDD}" srcOrd="0" destOrd="0" parTransId="{4D1BD1C8-F455-4238-8008-DFC4CD2C4D65}" sibTransId="{0B009205-361F-41AE-8688-91D72FA9DE47}"/>
    <dgm:cxn modelId="{A285FB5E-F849-4B7A-A655-8E2857596568}" type="presOf" srcId="{8DAFCD57-E7F2-4868-9B64-3A23C68EDBA3}" destId="{2304F323-E67E-4B65-980A-46DCEB750989}" srcOrd="0" destOrd="0" presId="urn:microsoft.com/office/officeart/2005/8/layout/default"/>
    <dgm:cxn modelId="{A3E72B67-1D45-4211-AFD2-313503792F4E}" type="presOf" srcId="{A3C46E01-E63C-430A-BA89-0E75A529CE8C}" destId="{BB8669DA-C726-4CD1-9183-08C9DA2A7BDE}" srcOrd="0" destOrd="0" presId="urn:microsoft.com/office/officeart/2005/8/layout/default"/>
    <dgm:cxn modelId="{B5220F49-D69E-4451-A2CF-7CE6D0350AC1}" type="presOf" srcId="{202A95B9-536F-48EF-9EC0-8D15D27C1D4D}" destId="{0C621AC2-C216-4590-A1CF-7955D85963CE}" srcOrd="0" destOrd="0" presId="urn:microsoft.com/office/officeart/2005/8/layout/default"/>
    <dgm:cxn modelId="{0CEBA66C-D487-45F5-A1D2-DEF9DB8929A0}" type="presOf" srcId="{2AF5546F-8F62-4061-9B88-5E38A8423E5C}" destId="{81A2B32F-0AB5-47BB-8955-A30C30B29CEF}" srcOrd="0" destOrd="0" presId="urn:microsoft.com/office/officeart/2005/8/layout/default"/>
    <dgm:cxn modelId="{3F39F86D-6397-427A-9B69-8BB3F68E2BA6}" srcId="{202A95B9-536F-48EF-9EC0-8D15D27C1D4D}" destId="{E3BDAD12-2CC6-4368-91D5-F87BBF6A5D53}" srcOrd="15" destOrd="0" parTransId="{9E482D4D-0503-4C87-9411-EEA7ADA2804A}" sibTransId="{B0B26080-3A40-4777-B82E-67FF2BF9A070}"/>
    <dgm:cxn modelId="{AB10D46E-2E5D-47B8-AA63-FEDE80B9C89F}" srcId="{202A95B9-536F-48EF-9EC0-8D15D27C1D4D}" destId="{0A0665B1-FA1D-4555-97C6-4416CE8D3851}" srcOrd="7" destOrd="0" parTransId="{A49B1293-1C2A-4031-A0E1-C16DA739C72B}" sibTransId="{D7F13732-B19D-45A8-8AEC-1DB1C4EB702E}"/>
    <dgm:cxn modelId="{9CDC9F70-7691-46D2-A314-3C4B8FEAE73F}" type="presOf" srcId="{6D458361-1862-400B-87CD-BD5F4239CDDD}" destId="{5FE61E65-B1E9-46F5-B536-76BFA6781AE6}" srcOrd="0" destOrd="0" presId="urn:microsoft.com/office/officeart/2005/8/layout/default"/>
    <dgm:cxn modelId="{DE28C852-D672-4F43-9B0F-B7E0CBEA0DBE}" srcId="{202A95B9-536F-48EF-9EC0-8D15D27C1D4D}" destId="{77892E9E-9DFA-4DB2-8ABF-6AE7C14C851E}" srcOrd="11" destOrd="0" parTransId="{0D4D6576-6236-45D7-BBB2-BC99257BB8AB}" sibTransId="{0E27D527-8F3C-4A1A-B607-D99FBACA4F61}"/>
    <dgm:cxn modelId="{75935A7B-6C12-4F03-B1C2-AD50F8A54F87}" srcId="{202A95B9-536F-48EF-9EC0-8D15D27C1D4D}" destId="{40207837-BEE3-4903-837C-5CCF7877C350}" srcOrd="14" destOrd="0" parTransId="{6F81AFDB-C2A1-4316-A596-59DC6E0FF117}" sibTransId="{3D4D7E15-1A8B-4214-B583-55979942B193}"/>
    <dgm:cxn modelId="{CBFEF97C-3029-4580-BCCD-6C3D55F367B3}" type="presOf" srcId="{77D7CC50-2B62-4492-936A-DBD173F027F0}" destId="{4D4B7EA3-0B1A-417C-84E0-83DD4AC7EF22}" srcOrd="0" destOrd="0" presId="urn:microsoft.com/office/officeart/2005/8/layout/default"/>
    <dgm:cxn modelId="{D0294A7D-1826-4395-9772-62E29E1FA5D2}" srcId="{202A95B9-536F-48EF-9EC0-8D15D27C1D4D}" destId="{15E6740A-DFDD-489C-AB77-5F4BCA3EC7B3}" srcOrd="4" destOrd="0" parTransId="{3B7CE414-94C3-4CB4-8D81-9FA08C026BE2}" sibTransId="{175E0AC4-EBE6-4AE5-B602-C5DF754CAEC8}"/>
    <dgm:cxn modelId="{62DB4D7E-F30F-472C-994C-4104F84F7E8F}" srcId="{202A95B9-536F-48EF-9EC0-8D15D27C1D4D}" destId="{8DAFCD57-E7F2-4868-9B64-3A23C68EDBA3}" srcOrd="6" destOrd="0" parTransId="{502D9AD7-00DF-4ACE-BEC2-52FC743B3967}" sibTransId="{6AEF6C10-2FDF-40DC-8421-99A905EF2D88}"/>
    <dgm:cxn modelId="{4D789086-4C4A-430F-95C7-9C54353EA7A5}" type="presOf" srcId="{33273703-96D2-4341-AD0B-24644E2BA5B3}" destId="{3316E85C-9192-4BB2-95BB-1F0A0053F4B9}" srcOrd="0" destOrd="0" presId="urn:microsoft.com/office/officeart/2005/8/layout/default"/>
    <dgm:cxn modelId="{F67DE98D-623E-47A0-BDBF-2116C6C9908C}" srcId="{202A95B9-536F-48EF-9EC0-8D15D27C1D4D}" destId="{BA17E3E9-1E27-49C7-A74C-0AE50E6B0D2D}" srcOrd="8" destOrd="0" parTransId="{F4A812A1-C94E-411F-A447-EC40736BFA51}" sibTransId="{A64FBFE4-01E6-4E15-AC2D-C2689890A820}"/>
    <dgm:cxn modelId="{81675D8E-1BCD-4C04-8811-300187E4DAEE}" srcId="{202A95B9-536F-48EF-9EC0-8D15D27C1D4D}" destId="{572C7170-5B22-4B6F-8358-0B32850423F3}" srcOrd="20" destOrd="0" parTransId="{8A171E2B-9413-4239-8071-14E4FE417124}" sibTransId="{2BD5AE37-D04D-419F-8B5D-17EE25E1C759}"/>
    <dgm:cxn modelId="{5D0E149E-60A2-4893-BE7B-BC2DBFD20B62}" srcId="{202A95B9-536F-48EF-9EC0-8D15D27C1D4D}" destId="{0E69BE83-AFBD-49FF-A727-B8FD465E6F5D}" srcOrd="19" destOrd="0" parTransId="{3B5C66A4-FA6A-45CB-897A-FBC0DA43E496}" sibTransId="{D8F21CB4-FD30-40C5-9293-1DA99C230682}"/>
    <dgm:cxn modelId="{FEC3449F-F864-4481-BFB3-F966986B41D5}" srcId="{202A95B9-536F-48EF-9EC0-8D15D27C1D4D}" destId="{28336BE7-89A4-4B0B-8404-B673C2D29AA0}" srcOrd="5" destOrd="0" parTransId="{74738A67-8423-411C-BE25-456B788DC97A}" sibTransId="{0C2413E9-FDB4-4287-8CEA-CE2F7D3F8BC7}"/>
    <dgm:cxn modelId="{2A55F0A1-F2E2-48BA-A3EC-992B0C1E1328}" type="presOf" srcId="{77892E9E-9DFA-4DB2-8ABF-6AE7C14C851E}" destId="{021D1BE1-610E-4087-A73A-9D64A70CBBFE}" srcOrd="0" destOrd="0" presId="urn:microsoft.com/office/officeart/2005/8/layout/default"/>
    <dgm:cxn modelId="{2D1DF6A5-3C48-486E-875D-A70C6669E86B}" srcId="{202A95B9-536F-48EF-9EC0-8D15D27C1D4D}" destId="{77D7CC50-2B62-4492-936A-DBD173F027F0}" srcOrd="13" destOrd="0" parTransId="{383A49E2-0A08-41D7-B70A-0CA19B19E258}" sibTransId="{0C56111C-2A49-465F-B4D2-D0280A14B21C}"/>
    <dgm:cxn modelId="{4C28BFA9-29BA-4D0E-A4C3-7A3A460561BE}" type="presOf" srcId="{0E69BE83-AFBD-49FF-A727-B8FD465E6F5D}" destId="{A83479D0-D28B-412D-BCC5-C0E9017FCC13}" srcOrd="0" destOrd="0" presId="urn:microsoft.com/office/officeart/2005/8/layout/default"/>
    <dgm:cxn modelId="{66C5E6AB-F8B0-4416-AC70-52F8ADC75D72}" type="presOf" srcId="{7CDAB4A0-3C81-440D-9D42-786692B494C5}" destId="{2DDBD486-B3DB-4E48-A454-2EFC4830E1B7}" srcOrd="0" destOrd="0" presId="urn:microsoft.com/office/officeart/2005/8/layout/default"/>
    <dgm:cxn modelId="{D6C4C8B2-0576-4FB4-A808-07CF9D15C066}" srcId="{202A95B9-536F-48EF-9EC0-8D15D27C1D4D}" destId="{81370070-FFE6-4CD0-AE8E-2D9817A35501}" srcOrd="3" destOrd="0" parTransId="{04A358C7-FD20-4F04-9BB9-AB57EAFD3A0A}" sibTransId="{DFEB9FC4-CFBB-4D5A-9F50-1B47CCE73FFB}"/>
    <dgm:cxn modelId="{0692E7B3-76FB-4C68-BA71-44EA7ED3E5CC}" srcId="{202A95B9-536F-48EF-9EC0-8D15D27C1D4D}" destId="{A76E2993-0870-4D8E-BFB6-0AF1BAE393EF}" srcOrd="17" destOrd="0" parTransId="{99AC222E-F965-4072-AD76-73395B894D5D}" sibTransId="{FEE122A6-A5AE-407E-9A5A-8E7AEAB444F8}"/>
    <dgm:cxn modelId="{20C205B9-CE14-46EA-B008-C98232B8F6D0}" srcId="{202A95B9-536F-48EF-9EC0-8D15D27C1D4D}" destId="{3EFECDEE-E873-4C3F-A8FA-151B0BA1EC20}" srcOrd="18" destOrd="0" parTransId="{096A1514-4653-4AB8-A3CF-6392497E5C1C}" sibTransId="{4BE51EAE-2C70-4369-9C4D-1E933BF01D23}"/>
    <dgm:cxn modelId="{0273C5BB-8382-4919-AA8F-DB064633B4EA}" srcId="{202A95B9-536F-48EF-9EC0-8D15D27C1D4D}" destId="{7CDAB4A0-3C81-440D-9D42-786692B494C5}" srcOrd="10" destOrd="0" parTransId="{C8951B8C-D83F-414B-83C8-4E09879A2CC7}" sibTransId="{CAF4A680-973C-43AD-9984-FC69BF625FDF}"/>
    <dgm:cxn modelId="{DC219CC4-3893-4511-9180-66A3E226331C}" srcId="{202A95B9-536F-48EF-9EC0-8D15D27C1D4D}" destId="{88DD7683-8B65-4A3D-9BC7-9D38E5C9760E}" srcOrd="25" destOrd="0" parTransId="{3EDDD38A-E7FA-4272-BA96-A375BCF42971}" sibTransId="{F6AF6247-89DD-4729-A9A6-91A6D5255B77}"/>
    <dgm:cxn modelId="{3AC5DEC9-83C2-4AAA-97D3-755211308AC2}" type="presOf" srcId="{0A0665B1-FA1D-4555-97C6-4416CE8D3851}" destId="{D1F9045C-ACDA-4DB3-B208-F1E2C02AC556}" srcOrd="0" destOrd="0" presId="urn:microsoft.com/office/officeart/2005/8/layout/default"/>
    <dgm:cxn modelId="{CB222DDA-13AF-4857-81E6-EDEFE44B24D5}" type="presOf" srcId="{3EFECDEE-E873-4C3F-A8FA-151B0BA1EC20}" destId="{9289B4CB-BF04-4AEE-8413-04D91485E8D2}" srcOrd="0" destOrd="0" presId="urn:microsoft.com/office/officeart/2005/8/layout/default"/>
    <dgm:cxn modelId="{94BC0FDE-6113-4556-8C91-59E4CC474367}" type="presOf" srcId="{BA17E3E9-1E27-49C7-A74C-0AE50E6B0D2D}" destId="{82DA7F0F-3EBF-4DCC-A7A3-6E92A1B2447A}" srcOrd="0" destOrd="0" presId="urn:microsoft.com/office/officeart/2005/8/layout/default"/>
    <dgm:cxn modelId="{71284BDF-61EE-4259-AF31-C1ED7F87F86E}" type="presOf" srcId="{FCBEF7BF-DB6C-466B-A411-D9910AEC6778}" destId="{947D7144-C9AE-40C6-9772-98B362047003}" srcOrd="0" destOrd="0" presId="urn:microsoft.com/office/officeart/2005/8/layout/default"/>
    <dgm:cxn modelId="{5CE94FE0-0B06-4EA3-944C-BFE4A1034C8F}" type="presOf" srcId="{4AB8FFFB-66F6-4267-9D45-7584CF83B2DA}" destId="{FD264BD2-4F0A-4F40-8D5D-6CA1F3F51017}" srcOrd="0" destOrd="0" presId="urn:microsoft.com/office/officeart/2005/8/layout/default"/>
    <dgm:cxn modelId="{92EEC1E0-5EFC-4431-951F-760F62C36CFE}" type="presOf" srcId="{A76E2993-0870-4D8E-BFB6-0AF1BAE393EF}" destId="{8813B33F-8477-4F0B-BD3B-715552F9754B}" srcOrd="0" destOrd="0" presId="urn:microsoft.com/office/officeart/2005/8/layout/default"/>
    <dgm:cxn modelId="{C15134E7-C4E5-4BB1-9403-7814C8376B53}" srcId="{202A95B9-536F-48EF-9EC0-8D15D27C1D4D}" destId="{606B3CC2-5C99-4F8E-82E8-D589D158E8E8}" srcOrd="26" destOrd="0" parTransId="{9744A2AB-14B8-442A-8B68-AE8BB08CCAF0}" sibTransId="{1252A412-6346-46F5-ACBA-3293976C53DF}"/>
    <dgm:cxn modelId="{2D1FC6E8-D8D8-4BB6-A330-777C5008AE68}" type="presOf" srcId="{84B64DE1-6C1D-471F-8B00-DA3B45338A26}" destId="{956845B6-8C48-4A5C-9B3B-2F20F8998BA1}" srcOrd="0" destOrd="0" presId="urn:microsoft.com/office/officeart/2005/8/layout/default"/>
    <dgm:cxn modelId="{4B1CFDE9-D75D-44A8-AECE-0B67FC3B7581}" srcId="{202A95B9-536F-48EF-9EC0-8D15D27C1D4D}" destId="{A39E7876-8D97-4099-8E39-2E8AE8A3F4BE}" srcOrd="9" destOrd="0" parTransId="{0351F37E-1D6A-4FD1-92D6-8BEDA68E5D24}" sibTransId="{CB9C848B-AFDF-4876-9337-B3F6AFD5F787}"/>
    <dgm:cxn modelId="{856E13EC-15B5-4505-A15C-BFB389E93CC5}" srcId="{202A95B9-536F-48EF-9EC0-8D15D27C1D4D}" destId="{84B64DE1-6C1D-471F-8B00-DA3B45338A26}" srcOrd="22" destOrd="0" parTransId="{418003C6-84AA-4052-93A8-D0AE34D921EE}" sibTransId="{954FE3F2-5856-438A-AF14-ADCE07ED47F6}"/>
    <dgm:cxn modelId="{77D9BEED-F956-4660-A2C2-34FECF1EACAE}" srcId="{202A95B9-536F-48EF-9EC0-8D15D27C1D4D}" destId="{DC65555B-A568-4007-B8B2-1C4A8DEB42EE}" srcOrd="23" destOrd="0" parTransId="{855E3187-25BC-4880-BDED-F652D125B73B}" sibTransId="{0300A21A-104A-40A5-9E98-EA7CA2F14C0D}"/>
    <dgm:cxn modelId="{31089CF1-DCC6-4212-9BA1-39D93CA694F0}" srcId="{202A95B9-536F-48EF-9EC0-8D15D27C1D4D}" destId="{9DE098DA-92A4-47CF-8491-78CCEB79F16D}" srcOrd="27" destOrd="0" parTransId="{DBA9F683-06B4-4BB2-B99B-446DC1DF115A}" sibTransId="{DEF6880A-667C-4080-B958-0E8D28928194}"/>
    <dgm:cxn modelId="{22460EF2-1BD1-4AD5-9804-2B3A657AED2F}" srcId="{202A95B9-536F-48EF-9EC0-8D15D27C1D4D}" destId="{33273703-96D2-4341-AD0B-24644E2BA5B3}" srcOrd="24" destOrd="0" parTransId="{01E8232C-1BA6-4091-9527-5389B3D9ED7C}" sibTransId="{29C3A4BB-0DB8-4912-A311-E7881DC4DA9B}"/>
    <dgm:cxn modelId="{3E4C44F2-2368-4D3B-BC7E-CEF50D8D5E86}" srcId="{202A95B9-536F-48EF-9EC0-8D15D27C1D4D}" destId="{A3C46E01-E63C-430A-BA89-0E75A529CE8C}" srcOrd="21" destOrd="0" parTransId="{20C44F70-8AAD-41EB-B344-52A3D780E72A}" sibTransId="{54C03837-445C-454F-9868-7631A9AB99D0}"/>
    <dgm:cxn modelId="{0A9AF4F7-D869-4E80-9F85-9B2A3284F936}" srcId="{202A95B9-536F-48EF-9EC0-8D15D27C1D4D}" destId="{2AF5546F-8F62-4061-9B88-5E38A8423E5C}" srcOrd="12" destOrd="0" parTransId="{F90CAE46-5537-4AE9-97E9-B03F55A90B63}" sibTransId="{DF332A19-EBA6-4BA5-A153-A101388A517D}"/>
    <dgm:cxn modelId="{FA0EA7F8-2198-4DC4-9F88-BD7941BB62AF}" type="presOf" srcId="{5C6C81A9-D7F6-4B8C-A87E-2894E164F0DE}" destId="{19D5DB8B-D08F-493C-8F0D-9B29CDC7E807}" srcOrd="0" destOrd="0" presId="urn:microsoft.com/office/officeart/2005/8/layout/default"/>
    <dgm:cxn modelId="{9CA46358-817A-42CE-8CDA-AD26B4217735}" type="presParOf" srcId="{0C621AC2-C216-4590-A1CF-7955D85963CE}" destId="{5FE61E65-B1E9-46F5-B536-76BFA6781AE6}" srcOrd="0" destOrd="0" presId="urn:microsoft.com/office/officeart/2005/8/layout/default"/>
    <dgm:cxn modelId="{1508DDB6-55CF-49A6-AE0E-CA7808A78D4F}" type="presParOf" srcId="{0C621AC2-C216-4590-A1CF-7955D85963CE}" destId="{C266F05E-D0DB-407A-8D42-B62EC147D43A}" srcOrd="1" destOrd="0" presId="urn:microsoft.com/office/officeart/2005/8/layout/default"/>
    <dgm:cxn modelId="{CD245340-F331-4F85-80C2-57F4FD8B80E8}" type="presParOf" srcId="{0C621AC2-C216-4590-A1CF-7955D85963CE}" destId="{19D5DB8B-D08F-493C-8F0D-9B29CDC7E807}" srcOrd="2" destOrd="0" presId="urn:microsoft.com/office/officeart/2005/8/layout/default"/>
    <dgm:cxn modelId="{E05D7404-46DC-4819-A252-C97AD4BA738B}" type="presParOf" srcId="{0C621AC2-C216-4590-A1CF-7955D85963CE}" destId="{1B32665C-C037-4CAC-903C-C58659F7DA85}" srcOrd="3" destOrd="0" presId="urn:microsoft.com/office/officeart/2005/8/layout/default"/>
    <dgm:cxn modelId="{E6335C7F-6CD6-46FB-94CE-431C88990F86}" type="presParOf" srcId="{0C621AC2-C216-4590-A1CF-7955D85963CE}" destId="{947D7144-C9AE-40C6-9772-98B362047003}" srcOrd="4" destOrd="0" presId="urn:microsoft.com/office/officeart/2005/8/layout/default"/>
    <dgm:cxn modelId="{130815F4-1BAD-4391-BBC9-4E36A4EF407E}" type="presParOf" srcId="{0C621AC2-C216-4590-A1CF-7955D85963CE}" destId="{A860DFBF-72B1-4C6E-A4A4-55B92A5F7D0A}" srcOrd="5" destOrd="0" presId="urn:microsoft.com/office/officeart/2005/8/layout/default"/>
    <dgm:cxn modelId="{C9F6E47E-4EE9-4B99-8850-326BB055E191}" type="presParOf" srcId="{0C621AC2-C216-4590-A1CF-7955D85963CE}" destId="{C6ADEC4E-A332-4577-BF2C-16ACE43C73DF}" srcOrd="6" destOrd="0" presId="urn:microsoft.com/office/officeart/2005/8/layout/default"/>
    <dgm:cxn modelId="{DD367D7F-A235-47BC-AB82-C93398C97D60}" type="presParOf" srcId="{0C621AC2-C216-4590-A1CF-7955D85963CE}" destId="{3000F54B-0FF7-4712-8188-FF878C697CBF}" srcOrd="7" destOrd="0" presId="urn:microsoft.com/office/officeart/2005/8/layout/default"/>
    <dgm:cxn modelId="{2ECE71AD-25A4-43A0-A305-CF198F889F37}" type="presParOf" srcId="{0C621AC2-C216-4590-A1CF-7955D85963CE}" destId="{96E73BA9-0330-4E0C-8490-17608DE8C6C1}" srcOrd="8" destOrd="0" presId="urn:microsoft.com/office/officeart/2005/8/layout/default"/>
    <dgm:cxn modelId="{070E74C2-A02E-455B-921C-33C595717DF5}" type="presParOf" srcId="{0C621AC2-C216-4590-A1CF-7955D85963CE}" destId="{7DF709FE-7469-4611-B5A5-D3BA3D3B80B9}" srcOrd="9" destOrd="0" presId="urn:microsoft.com/office/officeart/2005/8/layout/default"/>
    <dgm:cxn modelId="{B1943D2E-27CA-43A0-9FBB-32A54EFDD94C}" type="presParOf" srcId="{0C621AC2-C216-4590-A1CF-7955D85963CE}" destId="{6BB95298-6DFF-475D-9C11-0E57D6EB313E}" srcOrd="10" destOrd="0" presId="urn:microsoft.com/office/officeart/2005/8/layout/default"/>
    <dgm:cxn modelId="{8430EAAA-1860-4541-81BB-A5D1F44A9E7D}" type="presParOf" srcId="{0C621AC2-C216-4590-A1CF-7955D85963CE}" destId="{318B270F-2EF2-4376-8542-4064744F0CA8}" srcOrd="11" destOrd="0" presId="urn:microsoft.com/office/officeart/2005/8/layout/default"/>
    <dgm:cxn modelId="{686A1EA3-93E7-4B07-B159-C54D2144EA87}" type="presParOf" srcId="{0C621AC2-C216-4590-A1CF-7955D85963CE}" destId="{2304F323-E67E-4B65-980A-46DCEB750989}" srcOrd="12" destOrd="0" presId="urn:microsoft.com/office/officeart/2005/8/layout/default"/>
    <dgm:cxn modelId="{789EE465-BF56-4D5A-9AAD-501C05107AD5}" type="presParOf" srcId="{0C621AC2-C216-4590-A1CF-7955D85963CE}" destId="{F648DA0D-EE9D-4A74-8CB9-A9D27DF03E43}" srcOrd="13" destOrd="0" presId="urn:microsoft.com/office/officeart/2005/8/layout/default"/>
    <dgm:cxn modelId="{5EA5CDC6-F716-420B-85C3-064E9D711B14}" type="presParOf" srcId="{0C621AC2-C216-4590-A1CF-7955D85963CE}" destId="{D1F9045C-ACDA-4DB3-B208-F1E2C02AC556}" srcOrd="14" destOrd="0" presId="urn:microsoft.com/office/officeart/2005/8/layout/default"/>
    <dgm:cxn modelId="{BEE67469-D43F-40F2-B063-1F09C10118E7}" type="presParOf" srcId="{0C621AC2-C216-4590-A1CF-7955D85963CE}" destId="{355F2C2E-9A43-4859-BFD8-5BC94B86C4AD}" srcOrd="15" destOrd="0" presId="urn:microsoft.com/office/officeart/2005/8/layout/default"/>
    <dgm:cxn modelId="{CE9BDFC2-8D12-4DF1-A7FC-9CDF85207A9D}" type="presParOf" srcId="{0C621AC2-C216-4590-A1CF-7955D85963CE}" destId="{82DA7F0F-3EBF-4DCC-A7A3-6E92A1B2447A}" srcOrd="16" destOrd="0" presId="urn:microsoft.com/office/officeart/2005/8/layout/default"/>
    <dgm:cxn modelId="{75AB0166-01AC-426D-B130-804944376867}" type="presParOf" srcId="{0C621AC2-C216-4590-A1CF-7955D85963CE}" destId="{74180C0A-A0DD-4C69-BA52-0C5A4630E95E}" srcOrd="17" destOrd="0" presId="urn:microsoft.com/office/officeart/2005/8/layout/default"/>
    <dgm:cxn modelId="{FA3AF48B-C28B-4526-A709-A0DDEABB6021}" type="presParOf" srcId="{0C621AC2-C216-4590-A1CF-7955D85963CE}" destId="{9ABD9C2C-DAC3-491B-BC98-2FF4C553409E}" srcOrd="18" destOrd="0" presId="urn:microsoft.com/office/officeart/2005/8/layout/default"/>
    <dgm:cxn modelId="{620878E8-EBF9-4C68-9602-B6B061E18344}" type="presParOf" srcId="{0C621AC2-C216-4590-A1CF-7955D85963CE}" destId="{F06AC981-57DD-42B2-B1DD-5CC6BCD2E54F}" srcOrd="19" destOrd="0" presId="urn:microsoft.com/office/officeart/2005/8/layout/default"/>
    <dgm:cxn modelId="{22932940-9A34-4BF8-97F7-C389BD722A8A}" type="presParOf" srcId="{0C621AC2-C216-4590-A1CF-7955D85963CE}" destId="{2DDBD486-B3DB-4E48-A454-2EFC4830E1B7}" srcOrd="20" destOrd="0" presId="urn:microsoft.com/office/officeart/2005/8/layout/default"/>
    <dgm:cxn modelId="{C3B094B5-D0A5-4073-A42C-9E8919AA5C73}" type="presParOf" srcId="{0C621AC2-C216-4590-A1CF-7955D85963CE}" destId="{BB0B9471-41C1-44C6-87A6-06044A1596FE}" srcOrd="21" destOrd="0" presId="urn:microsoft.com/office/officeart/2005/8/layout/default"/>
    <dgm:cxn modelId="{2D3318C2-B02F-4A68-A624-61918DC75E37}" type="presParOf" srcId="{0C621AC2-C216-4590-A1CF-7955D85963CE}" destId="{021D1BE1-610E-4087-A73A-9D64A70CBBFE}" srcOrd="22" destOrd="0" presId="urn:microsoft.com/office/officeart/2005/8/layout/default"/>
    <dgm:cxn modelId="{5DF9C93D-A51B-4EF6-B81F-9D2555FFBEA7}" type="presParOf" srcId="{0C621AC2-C216-4590-A1CF-7955D85963CE}" destId="{866E641F-1B13-4561-819D-F0159F0814A7}" srcOrd="23" destOrd="0" presId="urn:microsoft.com/office/officeart/2005/8/layout/default"/>
    <dgm:cxn modelId="{E0DEDCF5-DFFE-4B90-9F00-011FD98A9563}" type="presParOf" srcId="{0C621AC2-C216-4590-A1CF-7955D85963CE}" destId="{81A2B32F-0AB5-47BB-8955-A30C30B29CEF}" srcOrd="24" destOrd="0" presId="urn:microsoft.com/office/officeart/2005/8/layout/default"/>
    <dgm:cxn modelId="{3A5CE60C-8086-4EBF-BF5F-6A6BC7DE33A6}" type="presParOf" srcId="{0C621AC2-C216-4590-A1CF-7955D85963CE}" destId="{22FD9393-DFAC-4E85-8EE9-7B9318A42B67}" srcOrd="25" destOrd="0" presId="urn:microsoft.com/office/officeart/2005/8/layout/default"/>
    <dgm:cxn modelId="{EACAF4F7-F64D-4643-9301-B853C6F1B4E0}" type="presParOf" srcId="{0C621AC2-C216-4590-A1CF-7955D85963CE}" destId="{4D4B7EA3-0B1A-417C-84E0-83DD4AC7EF22}" srcOrd="26" destOrd="0" presId="urn:microsoft.com/office/officeart/2005/8/layout/default"/>
    <dgm:cxn modelId="{82EE90C2-C4BA-4F07-AB8C-C9A94C52D376}" type="presParOf" srcId="{0C621AC2-C216-4590-A1CF-7955D85963CE}" destId="{830BF258-880E-4576-82CB-B33CF69F3EBF}" srcOrd="27" destOrd="0" presId="urn:microsoft.com/office/officeart/2005/8/layout/default"/>
    <dgm:cxn modelId="{B1C69111-308E-43C1-B0F4-04130AED8B99}" type="presParOf" srcId="{0C621AC2-C216-4590-A1CF-7955D85963CE}" destId="{05EC64D0-565C-44B6-AC8A-7C54BCDA346E}" srcOrd="28" destOrd="0" presId="urn:microsoft.com/office/officeart/2005/8/layout/default"/>
    <dgm:cxn modelId="{47C25D3D-207A-49B3-9BAC-6A7EC7362487}" type="presParOf" srcId="{0C621AC2-C216-4590-A1CF-7955D85963CE}" destId="{5575224B-D138-4FCF-BE71-6600EC05388B}" srcOrd="29" destOrd="0" presId="urn:microsoft.com/office/officeart/2005/8/layout/default"/>
    <dgm:cxn modelId="{BA0588F3-1A16-4257-8581-034F338302A1}" type="presParOf" srcId="{0C621AC2-C216-4590-A1CF-7955D85963CE}" destId="{76847010-8DFB-430A-8BA8-5CB7F22F3D52}" srcOrd="30" destOrd="0" presId="urn:microsoft.com/office/officeart/2005/8/layout/default"/>
    <dgm:cxn modelId="{333119EA-523C-4D54-BA05-9FA5610B2AB7}" type="presParOf" srcId="{0C621AC2-C216-4590-A1CF-7955D85963CE}" destId="{9158ACCD-620C-405D-A6E5-2147CD0B8049}" srcOrd="31" destOrd="0" presId="urn:microsoft.com/office/officeart/2005/8/layout/default"/>
    <dgm:cxn modelId="{AF5F894C-593A-49D9-A4D4-4FEB9F1C8A3C}" type="presParOf" srcId="{0C621AC2-C216-4590-A1CF-7955D85963CE}" destId="{FD264BD2-4F0A-4F40-8D5D-6CA1F3F51017}" srcOrd="32" destOrd="0" presId="urn:microsoft.com/office/officeart/2005/8/layout/default"/>
    <dgm:cxn modelId="{ED3434D9-76F0-4F99-88B6-0BE5043130AB}" type="presParOf" srcId="{0C621AC2-C216-4590-A1CF-7955D85963CE}" destId="{508BE44A-FAD6-4CAF-B5E5-031B2E3394C5}" srcOrd="33" destOrd="0" presId="urn:microsoft.com/office/officeart/2005/8/layout/default"/>
    <dgm:cxn modelId="{2E695E40-3043-49A2-9E59-830DA4C7AB35}" type="presParOf" srcId="{0C621AC2-C216-4590-A1CF-7955D85963CE}" destId="{8813B33F-8477-4F0B-BD3B-715552F9754B}" srcOrd="34" destOrd="0" presId="urn:microsoft.com/office/officeart/2005/8/layout/default"/>
    <dgm:cxn modelId="{790DCD54-4FCF-4319-9B2A-0CA3A9285BEC}" type="presParOf" srcId="{0C621AC2-C216-4590-A1CF-7955D85963CE}" destId="{87BA8142-334C-4F64-B8FB-4577B6D74BC9}" srcOrd="35" destOrd="0" presId="urn:microsoft.com/office/officeart/2005/8/layout/default"/>
    <dgm:cxn modelId="{BF3AE544-EAFF-44D8-9CA7-30EAEA8D73BF}" type="presParOf" srcId="{0C621AC2-C216-4590-A1CF-7955D85963CE}" destId="{9289B4CB-BF04-4AEE-8413-04D91485E8D2}" srcOrd="36" destOrd="0" presId="urn:microsoft.com/office/officeart/2005/8/layout/default"/>
    <dgm:cxn modelId="{ABE89A03-583D-49CB-B413-76D475D8DBD4}" type="presParOf" srcId="{0C621AC2-C216-4590-A1CF-7955D85963CE}" destId="{29FD9EDE-8A2A-438C-8809-DC23C9D4EE38}" srcOrd="37" destOrd="0" presId="urn:microsoft.com/office/officeart/2005/8/layout/default"/>
    <dgm:cxn modelId="{AB742523-96D9-4993-AB74-16873DB16F4B}" type="presParOf" srcId="{0C621AC2-C216-4590-A1CF-7955D85963CE}" destId="{A83479D0-D28B-412D-BCC5-C0E9017FCC13}" srcOrd="38" destOrd="0" presId="urn:microsoft.com/office/officeart/2005/8/layout/default"/>
    <dgm:cxn modelId="{51CAE387-A48B-4925-8AAC-EF18724FCD2A}" type="presParOf" srcId="{0C621AC2-C216-4590-A1CF-7955D85963CE}" destId="{2DE19E1C-7426-461B-9F5D-450A42C8D7D5}" srcOrd="39" destOrd="0" presId="urn:microsoft.com/office/officeart/2005/8/layout/default"/>
    <dgm:cxn modelId="{D6585547-F693-4701-BDF7-EBF5A6344B6D}" type="presParOf" srcId="{0C621AC2-C216-4590-A1CF-7955D85963CE}" destId="{40407167-5175-4C16-A2C5-25F3F1FF4488}" srcOrd="40" destOrd="0" presId="urn:microsoft.com/office/officeart/2005/8/layout/default"/>
    <dgm:cxn modelId="{F62BBA02-F26D-4DF0-A358-73E3D6E30E5A}" type="presParOf" srcId="{0C621AC2-C216-4590-A1CF-7955D85963CE}" destId="{5E7756ED-FD81-46C8-AF8C-E9D45D524E7E}" srcOrd="41" destOrd="0" presId="urn:microsoft.com/office/officeart/2005/8/layout/default"/>
    <dgm:cxn modelId="{A5F67E1A-CA83-4584-9E51-4002C8A4F69F}" type="presParOf" srcId="{0C621AC2-C216-4590-A1CF-7955D85963CE}" destId="{BB8669DA-C726-4CD1-9183-08C9DA2A7BDE}" srcOrd="42" destOrd="0" presId="urn:microsoft.com/office/officeart/2005/8/layout/default"/>
    <dgm:cxn modelId="{584A3193-F999-4969-82C0-6CFFED9CEF6D}" type="presParOf" srcId="{0C621AC2-C216-4590-A1CF-7955D85963CE}" destId="{9464F472-1431-433B-AD9B-7D70EF840E71}" srcOrd="43" destOrd="0" presId="urn:microsoft.com/office/officeart/2005/8/layout/default"/>
    <dgm:cxn modelId="{4B9E7F87-C821-4674-AE62-BDA4EFE8BA1A}" type="presParOf" srcId="{0C621AC2-C216-4590-A1CF-7955D85963CE}" destId="{956845B6-8C48-4A5C-9B3B-2F20F8998BA1}" srcOrd="44" destOrd="0" presId="urn:microsoft.com/office/officeart/2005/8/layout/default"/>
    <dgm:cxn modelId="{AFDCFEC9-E280-4C41-B7FE-0637BC316732}" type="presParOf" srcId="{0C621AC2-C216-4590-A1CF-7955D85963CE}" destId="{28932D14-6545-4121-96A3-E533311FED9E}" srcOrd="45" destOrd="0" presId="urn:microsoft.com/office/officeart/2005/8/layout/default"/>
    <dgm:cxn modelId="{0995547C-5E0B-4190-B829-E3259A2F7B7F}" type="presParOf" srcId="{0C621AC2-C216-4590-A1CF-7955D85963CE}" destId="{C694F1E1-C129-4CF4-A00F-7DBBC468A241}" srcOrd="46" destOrd="0" presId="urn:microsoft.com/office/officeart/2005/8/layout/default"/>
    <dgm:cxn modelId="{FDA2889E-B6BF-4312-9EC7-A61896523306}" type="presParOf" srcId="{0C621AC2-C216-4590-A1CF-7955D85963CE}" destId="{F1ED52F4-E20B-4110-A1D7-8215EE21A541}" srcOrd="47" destOrd="0" presId="urn:microsoft.com/office/officeart/2005/8/layout/default"/>
    <dgm:cxn modelId="{B30CFEFB-6AD8-4BA9-BFC4-C8B642BFE23A}" type="presParOf" srcId="{0C621AC2-C216-4590-A1CF-7955D85963CE}" destId="{3316E85C-9192-4BB2-95BB-1F0A0053F4B9}" srcOrd="48" destOrd="0" presId="urn:microsoft.com/office/officeart/2005/8/layout/default"/>
    <dgm:cxn modelId="{D6058582-DAD5-49CC-B787-47E8E5AB4362}" type="presParOf" srcId="{0C621AC2-C216-4590-A1CF-7955D85963CE}" destId="{D709F88A-CA62-412F-BB9F-7F4144CC41A0}" srcOrd="49" destOrd="0" presId="urn:microsoft.com/office/officeart/2005/8/layout/default"/>
    <dgm:cxn modelId="{19AEBC46-90E0-40AA-AEA1-428E256781BF}" type="presParOf" srcId="{0C621AC2-C216-4590-A1CF-7955D85963CE}" destId="{53D0627E-9322-43BE-93BA-9FA91F9C86F8}" srcOrd="50" destOrd="0" presId="urn:microsoft.com/office/officeart/2005/8/layout/default"/>
    <dgm:cxn modelId="{887947AA-7BC6-4970-9BA7-874EBF4BADB0}" type="presParOf" srcId="{0C621AC2-C216-4590-A1CF-7955D85963CE}" destId="{A33A5171-2343-4409-BBA6-7F0730465139}" srcOrd="51" destOrd="0" presId="urn:microsoft.com/office/officeart/2005/8/layout/default"/>
    <dgm:cxn modelId="{142491E3-25AA-48DA-8124-B7BFEC91213E}" type="presParOf" srcId="{0C621AC2-C216-4590-A1CF-7955D85963CE}" destId="{8C696F21-BC53-4C7D-BD4A-8696EE4FEE4C}" srcOrd="52" destOrd="0" presId="urn:microsoft.com/office/officeart/2005/8/layout/default"/>
    <dgm:cxn modelId="{FC0CE719-4EF4-451C-BC66-4965373C48F6}" type="presParOf" srcId="{0C621AC2-C216-4590-A1CF-7955D85963CE}" destId="{AC9A178F-E49B-4A75-B70A-8125A1EF22DF}" srcOrd="53" destOrd="0" presId="urn:microsoft.com/office/officeart/2005/8/layout/default"/>
    <dgm:cxn modelId="{27622D0E-8474-4857-AC12-536908BFA5BE}" type="presParOf" srcId="{0C621AC2-C216-4590-A1CF-7955D85963CE}" destId="{E9C472ED-237B-4154-BF6B-EC5E645D3EBB}" srcOrd="5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C24E06-DC65-4E64-A5BC-B00300EF09C3}"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C3C0200A-99D7-41DA-BF54-CDB1E1CBD3DE}">
      <dgm:prSet/>
      <dgm:spPr/>
      <dgm:t>
        <a:bodyPr/>
        <a:lstStyle/>
        <a:p>
          <a:r>
            <a:rPr lang="en-US" dirty="0"/>
            <a:t>Allowed to be conservative in investments.</a:t>
          </a:r>
        </a:p>
      </dgm:t>
    </dgm:pt>
    <dgm:pt modelId="{BA67BC67-1DF3-45C8-9F5F-AD2293026315}" type="parTrans" cxnId="{1D078184-00C6-4753-9DA8-36B9B8471EF4}">
      <dgm:prSet/>
      <dgm:spPr/>
      <dgm:t>
        <a:bodyPr/>
        <a:lstStyle/>
        <a:p>
          <a:endParaRPr lang="en-US"/>
        </a:p>
      </dgm:t>
    </dgm:pt>
    <dgm:pt modelId="{E2E98EDA-F03A-4BE7-A42B-492871197821}" type="sibTrans" cxnId="{1D078184-00C6-4753-9DA8-36B9B8471EF4}">
      <dgm:prSet/>
      <dgm:spPr/>
      <dgm:t>
        <a:bodyPr/>
        <a:lstStyle/>
        <a:p>
          <a:endParaRPr lang="en-US"/>
        </a:p>
      </dgm:t>
    </dgm:pt>
    <dgm:pt modelId="{148D7B3A-D319-4A22-B247-ED35C6A8E1D0}">
      <dgm:prSet/>
      <dgm:spPr/>
      <dgm:t>
        <a:bodyPr/>
        <a:lstStyle/>
        <a:p>
          <a:r>
            <a:rPr lang="en-US" dirty="0"/>
            <a:t>Crawl before you walk and walk before you run.</a:t>
          </a:r>
        </a:p>
      </dgm:t>
    </dgm:pt>
    <dgm:pt modelId="{A95CC621-104A-458A-9E18-B7E58665E3C0}" type="parTrans" cxnId="{0E16D7B2-539A-4871-8F13-D3A3CA80440C}">
      <dgm:prSet/>
      <dgm:spPr/>
      <dgm:t>
        <a:bodyPr/>
        <a:lstStyle/>
        <a:p>
          <a:endParaRPr lang="en-US"/>
        </a:p>
      </dgm:t>
    </dgm:pt>
    <dgm:pt modelId="{D561E968-D6B6-4CB3-AA5A-EEE107945AE4}" type="sibTrans" cxnId="{0E16D7B2-539A-4871-8F13-D3A3CA80440C}">
      <dgm:prSet/>
      <dgm:spPr/>
      <dgm:t>
        <a:bodyPr/>
        <a:lstStyle/>
        <a:p>
          <a:endParaRPr lang="en-US"/>
        </a:p>
      </dgm:t>
    </dgm:pt>
    <dgm:pt modelId="{D901B994-DDDC-4D17-9CA4-035437B2EE02}">
      <dgm:prSet/>
      <dgm:spPr/>
      <dgm:t>
        <a:bodyPr/>
        <a:lstStyle/>
        <a:p>
          <a:r>
            <a:rPr lang="en-US" dirty="0"/>
            <a:t>Elasticity both for Storage and Processing.</a:t>
          </a:r>
        </a:p>
      </dgm:t>
    </dgm:pt>
    <dgm:pt modelId="{5F1A41B5-4B3C-4B23-8CB7-A3AE8B4F46A4}" type="sibTrans" cxnId="{22046BEE-CD2F-46AC-87B0-C809205DCDEE}">
      <dgm:prSet/>
      <dgm:spPr/>
      <dgm:t>
        <a:bodyPr/>
        <a:lstStyle/>
        <a:p>
          <a:endParaRPr lang="en-US"/>
        </a:p>
      </dgm:t>
    </dgm:pt>
    <dgm:pt modelId="{62A13952-D429-48E9-9ABE-704638D717FF}" type="parTrans" cxnId="{22046BEE-CD2F-46AC-87B0-C809205DCDEE}">
      <dgm:prSet/>
      <dgm:spPr/>
      <dgm:t>
        <a:bodyPr/>
        <a:lstStyle/>
        <a:p>
          <a:endParaRPr lang="en-US"/>
        </a:p>
      </dgm:t>
    </dgm:pt>
    <dgm:pt modelId="{5B460BE9-1188-4D31-8C3F-FBCFBCA41DBA}" type="pres">
      <dgm:prSet presAssocID="{68C24E06-DC65-4E64-A5BC-B00300EF09C3}" presName="root" presStyleCnt="0">
        <dgm:presLayoutVars>
          <dgm:dir/>
          <dgm:resizeHandles val="exact"/>
        </dgm:presLayoutVars>
      </dgm:prSet>
      <dgm:spPr/>
    </dgm:pt>
    <dgm:pt modelId="{140B4471-1D6C-4832-AAA9-1741B3F1DE54}" type="pres">
      <dgm:prSet presAssocID="{C3C0200A-99D7-41DA-BF54-CDB1E1CBD3DE}" presName="compNode" presStyleCnt="0"/>
      <dgm:spPr/>
    </dgm:pt>
    <dgm:pt modelId="{360D197C-ACE8-453C-BBDD-B35AA38CD0E1}" type="pres">
      <dgm:prSet presAssocID="{C3C0200A-99D7-41DA-BF54-CDB1E1CBD3DE}" presName="bgRect" presStyleLbl="bgShp" presStyleIdx="0" presStyleCnt="3"/>
      <dgm:spPr/>
    </dgm:pt>
    <dgm:pt modelId="{1912FAEB-1119-4B9F-B4C6-22432379AEFD}" type="pres">
      <dgm:prSet presAssocID="{C3C0200A-99D7-41DA-BF54-CDB1E1CBD3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7621AF76-2A17-45CF-9FF6-1F03399F701A}" type="pres">
      <dgm:prSet presAssocID="{C3C0200A-99D7-41DA-BF54-CDB1E1CBD3DE}" presName="spaceRect" presStyleCnt="0"/>
      <dgm:spPr/>
    </dgm:pt>
    <dgm:pt modelId="{729DA130-0E52-41A5-A9A6-60CBE916B048}" type="pres">
      <dgm:prSet presAssocID="{C3C0200A-99D7-41DA-BF54-CDB1E1CBD3DE}" presName="parTx" presStyleLbl="revTx" presStyleIdx="0" presStyleCnt="3">
        <dgm:presLayoutVars>
          <dgm:chMax val="0"/>
          <dgm:chPref val="0"/>
        </dgm:presLayoutVars>
      </dgm:prSet>
      <dgm:spPr/>
    </dgm:pt>
    <dgm:pt modelId="{067A2BC1-AC66-410E-9603-35924F75FF43}" type="pres">
      <dgm:prSet presAssocID="{E2E98EDA-F03A-4BE7-A42B-492871197821}" presName="sibTrans" presStyleCnt="0"/>
      <dgm:spPr/>
    </dgm:pt>
    <dgm:pt modelId="{4B8AD544-5A04-4D96-BC25-05EBF8608612}" type="pres">
      <dgm:prSet presAssocID="{148D7B3A-D319-4A22-B247-ED35C6A8E1D0}" presName="compNode" presStyleCnt="0"/>
      <dgm:spPr/>
    </dgm:pt>
    <dgm:pt modelId="{BFC02534-07DA-4088-B772-53B1230B86DD}" type="pres">
      <dgm:prSet presAssocID="{148D7B3A-D319-4A22-B247-ED35C6A8E1D0}" presName="bgRect" presStyleLbl="bgShp" presStyleIdx="1" presStyleCnt="3"/>
      <dgm:spPr/>
    </dgm:pt>
    <dgm:pt modelId="{652E06F1-890F-4017-9BF6-51850D7080DD}" type="pres">
      <dgm:prSet presAssocID="{148D7B3A-D319-4A22-B247-ED35C6A8E1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lk"/>
        </a:ext>
      </dgm:extLst>
    </dgm:pt>
    <dgm:pt modelId="{37A7AE21-EB60-4249-8347-E15E9667F9DB}" type="pres">
      <dgm:prSet presAssocID="{148D7B3A-D319-4A22-B247-ED35C6A8E1D0}" presName="spaceRect" presStyleCnt="0"/>
      <dgm:spPr/>
    </dgm:pt>
    <dgm:pt modelId="{B8DE42A8-7C44-417D-900B-9588355765A9}" type="pres">
      <dgm:prSet presAssocID="{148D7B3A-D319-4A22-B247-ED35C6A8E1D0}" presName="parTx" presStyleLbl="revTx" presStyleIdx="1" presStyleCnt="3">
        <dgm:presLayoutVars>
          <dgm:chMax val="0"/>
          <dgm:chPref val="0"/>
        </dgm:presLayoutVars>
      </dgm:prSet>
      <dgm:spPr/>
    </dgm:pt>
    <dgm:pt modelId="{37E69229-E285-473A-AE96-EEBAE039886F}" type="pres">
      <dgm:prSet presAssocID="{D561E968-D6B6-4CB3-AA5A-EEE107945AE4}" presName="sibTrans" presStyleCnt="0"/>
      <dgm:spPr/>
    </dgm:pt>
    <dgm:pt modelId="{584F4093-88EF-4F00-9B06-2DA1E1DA9621}" type="pres">
      <dgm:prSet presAssocID="{D901B994-DDDC-4D17-9CA4-035437B2EE02}" presName="compNode" presStyleCnt="0"/>
      <dgm:spPr/>
    </dgm:pt>
    <dgm:pt modelId="{08F6801B-F2D0-42DC-8135-E33ACD007226}" type="pres">
      <dgm:prSet presAssocID="{D901B994-DDDC-4D17-9CA4-035437B2EE02}" presName="bgRect" presStyleLbl="bgShp" presStyleIdx="2" presStyleCnt="3"/>
      <dgm:spPr/>
    </dgm:pt>
    <dgm:pt modelId="{2B4838A0-F5E5-4F41-BD30-2869E73832DF}" type="pres">
      <dgm:prSet presAssocID="{D901B994-DDDC-4D17-9CA4-035437B2EE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5818946-C63A-4B63-823B-ED989F40298F}" type="pres">
      <dgm:prSet presAssocID="{D901B994-DDDC-4D17-9CA4-035437B2EE02}" presName="spaceRect" presStyleCnt="0"/>
      <dgm:spPr/>
    </dgm:pt>
    <dgm:pt modelId="{72DE5F8B-2545-44FD-A458-D1B8E3F95561}" type="pres">
      <dgm:prSet presAssocID="{D901B994-DDDC-4D17-9CA4-035437B2EE02}" presName="parTx" presStyleLbl="revTx" presStyleIdx="2" presStyleCnt="3">
        <dgm:presLayoutVars>
          <dgm:chMax val="0"/>
          <dgm:chPref val="0"/>
        </dgm:presLayoutVars>
      </dgm:prSet>
      <dgm:spPr/>
    </dgm:pt>
  </dgm:ptLst>
  <dgm:cxnLst>
    <dgm:cxn modelId="{01DC2662-F652-4D5D-9F17-C260B691E0AC}" type="presOf" srcId="{148D7B3A-D319-4A22-B247-ED35C6A8E1D0}" destId="{B8DE42A8-7C44-417D-900B-9588355765A9}" srcOrd="0" destOrd="0" presId="urn:microsoft.com/office/officeart/2018/2/layout/IconVerticalSolidList"/>
    <dgm:cxn modelId="{1B738243-ABA8-4D13-B17F-D3AC955FFED7}" type="presOf" srcId="{68C24E06-DC65-4E64-A5BC-B00300EF09C3}" destId="{5B460BE9-1188-4D31-8C3F-FBCFBCA41DBA}" srcOrd="0" destOrd="0" presId="urn:microsoft.com/office/officeart/2018/2/layout/IconVerticalSolidList"/>
    <dgm:cxn modelId="{1D078184-00C6-4753-9DA8-36B9B8471EF4}" srcId="{68C24E06-DC65-4E64-A5BC-B00300EF09C3}" destId="{C3C0200A-99D7-41DA-BF54-CDB1E1CBD3DE}" srcOrd="0" destOrd="0" parTransId="{BA67BC67-1DF3-45C8-9F5F-AD2293026315}" sibTransId="{E2E98EDA-F03A-4BE7-A42B-492871197821}"/>
    <dgm:cxn modelId="{76697099-8E8B-4324-AD2A-628F2A081E50}" type="presOf" srcId="{D901B994-DDDC-4D17-9CA4-035437B2EE02}" destId="{72DE5F8B-2545-44FD-A458-D1B8E3F95561}" srcOrd="0" destOrd="0" presId="urn:microsoft.com/office/officeart/2018/2/layout/IconVerticalSolidList"/>
    <dgm:cxn modelId="{607951AC-D37F-40DE-8E08-4979AD8FC90C}" type="presOf" srcId="{C3C0200A-99D7-41DA-BF54-CDB1E1CBD3DE}" destId="{729DA130-0E52-41A5-A9A6-60CBE916B048}" srcOrd="0" destOrd="0" presId="urn:microsoft.com/office/officeart/2018/2/layout/IconVerticalSolidList"/>
    <dgm:cxn modelId="{0E16D7B2-539A-4871-8F13-D3A3CA80440C}" srcId="{68C24E06-DC65-4E64-A5BC-B00300EF09C3}" destId="{148D7B3A-D319-4A22-B247-ED35C6A8E1D0}" srcOrd="1" destOrd="0" parTransId="{A95CC621-104A-458A-9E18-B7E58665E3C0}" sibTransId="{D561E968-D6B6-4CB3-AA5A-EEE107945AE4}"/>
    <dgm:cxn modelId="{22046BEE-CD2F-46AC-87B0-C809205DCDEE}" srcId="{68C24E06-DC65-4E64-A5BC-B00300EF09C3}" destId="{D901B994-DDDC-4D17-9CA4-035437B2EE02}" srcOrd="2" destOrd="0" parTransId="{62A13952-D429-48E9-9ABE-704638D717FF}" sibTransId="{5F1A41B5-4B3C-4B23-8CB7-A3AE8B4F46A4}"/>
    <dgm:cxn modelId="{4C5932A1-4438-45BF-8D7C-FF2215FD8472}" type="presParOf" srcId="{5B460BE9-1188-4D31-8C3F-FBCFBCA41DBA}" destId="{140B4471-1D6C-4832-AAA9-1741B3F1DE54}" srcOrd="0" destOrd="0" presId="urn:microsoft.com/office/officeart/2018/2/layout/IconVerticalSolidList"/>
    <dgm:cxn modelId="{7F6C758C-6FE9-4524-AA25-E6DA24052C0A}" type="presParOf" srcId="{140B4471-1D6C-4832-AAA9-1741B3F1DE54}" destId="{360D197C-ACE8-453C-BBDD-B35AA38CD0E1}" srcOrd="0" destOrd="0" presId="urn:microsoft.com/office/officeart/2018/2/layout/IconVerticalSolidList"/>
    <dgm:cxn modelId="{6D3733A7-22F7-4C3A-B53B-1097F7369F97}" type="presParOf" srcId="{140B4471-1D6C-4832-AAA9-1741B3F1DE54}" destId="{1912FAEB-1119-4B9F-B4C6-22432379AEFD}" srcOrd="1" destOrd="0" presId="urn:microsoft.com/office/officeart/2018/2/layout/IconVerticalSolidList"/>
    <dgm:cxn modelId="{6CC97D9C-2648-40D1-A095-5E7B7E9FC3A4}" type="presParOf" srcId="{140B4471-1D6C-4832-AAA9-1741B3F1DE54}" destId="{7621AF76-2A17-45CF-9FF6-1F03399F701A}" srcOrd="2" destOrd="0" presId="urn:microsoft.com/office/officeart/2018/2/layout/IconVerticalSolidList"/>
    <dgm:cxn modelId="{EBEAB89D-0A62-4B4C-B8F8-A443FF56FE49}" type="presParOf" srcId="{140B4471-1D6C-4832-AAA9-1741B3F1DE54}" destId="{729DA130-0E52-41A5-A9A6-60CBE916B048}" srcOrd="3" destOrd="0" presId="urn:microsoft.com/office/officeart/2018/2/layout/IconVerticalSolidList"/>
    <dgm:cxn modelId="{029CCDE2-D1BB-42E1-A10E-C4643898A85D}" type="presParOf" srcId="{5B460BE9-1188-4D31-8C3F-FBCFBCA41DBA}" destId="{067A2BC1-AC66-410E-9603-35924F75FF43}" srcOrd="1" destOrd="0" presId="urn:microsoft.com/office/officeart/2018/2/layout/IconVerticalSolidList"/>
    <dgm:cxn modelId="{E6776216-DA25-4DAE-9D46-1012C89F2208}" type="presParOf" srcId="{5B460BE9-1188-4D31-8C3F-FBCFBCA41DBA}" destId="{4B8AD544-5A04-4D96-BC25-05EBF8608612}" srcOrd="2" destOrd="0" presId="urn:microsoft.com/office/officeart/2018/2/layout/IconVerticalSolidList"/>
    <dgm:cxn modelId="{81AFE501-139A-4BE2-AF03-4CBBCB8C4920}" type="presParOf" srcId="{4B8AD544-5A04-4D96-BC25-05EBF8608612}" destId="{BFC02534-07DA-4088-B772-53B1230B86DD}" srcOrd="0" destOrd="0" presId="urn:microsoft.com/office/officeart/2018/2/layout/IconVerticalSolidList"/>
    <dgm:cxn modelId="{2A49F23F-B0E0-45A0-9C97-8408F8C7BFBA}" type="presParOf" srcId="{4B8AD544-5A04-4D96-BC25-05EBF8608612}" destId="{652E06F1-890F-4017-9BF6-51850D7080DD}" srcOrd="1" destOrd="0" presId="urn:microsoft.com/office/officeart/2018/2/layout/IconVerticalSolidList"/>
    <dgm:cxn modelId="{A22E0513-F0D0-41B2-A95F-790C853CD2EB}" type="presParOf" srcId="{4B8AD544-5A04-4D96-BC25-05EBF8608612}" destId="{37A7AE21-EB60-4249-8347-E15E9667F9DB}" srcOrd="2" destOrd="0" presId="urn:microsoft.com/office/officeart/2018/2/layout/IconVerticalSolidList"/>
    <dgm:cxn modelId="{2FA4E504-B053-423B-9517-5202EE4C23BF}" type="presParOf" srcId="{4B8AD544-5A04-4D96-BC25-05EBF8608612}" destId="{B8DE42A8-7C44-417D-900B-9588355765A9}" srcOrd="3" destOrd="0" presId="urn:microsoft.com/office/officeart/2018/2/layout/IconVerticalSolidList"/>
    <dgm:cxn modelId="{B2FBC2A2-98E9-4BF1-97F2-4F7D3FD366AA}" type="presParOf" srcId="{5B460BE9-1188-4D31-8C3F-FBCFBCA41DBA}" destId="{37E69229-E285-473A-AE96-EEBAE039886F}" srcOrd="3" destOrd="0" presId="urn:microsoft.com/office/officeart/2018/2/layout/IconVerticalSolidList"/>
    <dgm:cxn modelId="{92D71BBB-24E8-410D-9DF9-55CAD8FC9137}" type="presParOf" srcId="{5B460BE9-1188-4D31-8C3F-FBCFBCA41DBA}" destId="{584F4093-88EF-4F00-9B06-2DA1E1DA9621}" srcOrd="4" destOrd="0" presId="urn:microsoft.com/office/officeart/2018/2/layout/IconVerticalSolidList"/>
    <dgm:cxn modelId="{2CDCF057-27ED-4E57-BAC7-F4A0162F1E21}" type="presParOf" srcId="{584F4093-88EF-4F00-9B06-2DA1E1DA9621}" destId="{08F6801B-F2D0-42DC-8135-E33ACD007226}" srcOrd="0" destOrd="0" presId="urn:microsoft.com/office/officeart/2018/2/layout/IconVerticalSolidList"/>
    <dgm:cxn modelId="{0691F4D2-CB9D-4BF7-B079-B53AD9283A24}" type="presParOf" srcId="{584F4093-88EF-4F00-9B06-2DA1E1DA9621}" destId="{2B4838A0-F5E5-4F41-BD30-2869E73832DF}" srcOrd="1" destOrd="0" presId="urn:microsoft.com/office/officeart/2018/2/layout/IconVerticalSolidList"/>
    <dgm:cxn modelId="{A73A523E-22FE-472E-A2B4-6E4DFFF9F502}" type="presParOf" srcId="{584F4093-88EF-4F00-9B06-2DA1E1DA9621}" destId="{55818946-C63A-4B63-823B-ED989F40298F}" srcOrd="2" destOrd="0" presId="urn:microsoft.com/office/officeart/2018/2/layout/IconVerticalSolidList"/>
    <dgm:cxn modelId="{5F36C52B-7C20-4709-ADD3-F6266745FB01}" type="presParOf" srcId="{584F4093-88EF-4F00-9B06-2DA1E1DA9621}" destId="{72DE5F8B-2545-44FD-A458-D1B8E3F955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D4757C-CBB5-47DE-AEFD-1FC6228E3CC0}"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D17A2234-50C7-4E94-B3C2-F3260DFDCD14}">
      <dgm:prSet/>
      <dgm:spPr/>
      <dgm:t>
        <a:bodyPr/>
        <a:lstStyle/>
        <a:p>
          <a:r>
            <a:rPr lang="en-IN" b="1"/>
            <a:t>Storage</a:t>
          </a:r>
          <a:r>
            <a:rPr lang="en-IN"/>
            <a:t> – HDFS </a:t>
          </a:r>
          <a:br>
            <a:rPr lang="en-IN"/>
          </a:br>
          <a:r>
            <a:rPr lang="en-IN"/>
            <a:t>–&gt;Azure Data Lake...</a:t>
          </a:r>
          <a:endParaRPr lang="en-US"/>
        </a:p>
      </dgm:t>
    </dgm:pt>
    <dgm:pt modelId="{442CFE56-349C-41CB-8821-7A8BA23A23F3}" type="parTrans" cxnId="{E1627184-0D13-40E0-A75D-87DC7C3668CF}">
      <dgm:prSet/>
      <dgm:spPr/>
      <dgm:t>
        <a:bodyPr/>
        <a:lstStyle/>
        <a:p>
          <a:endParaRPr lang="en-US"/>
        </a:p>
      </dgm:t>
    </dgm:pt>
    <dgm:pt modelId="{780780AD-0188-4063-BBA0-7358CD06811D}" type="sibTrans" cxnId="{E1627184-0D13-40E0-A75D-87DC7C3668CF}">
      <dgm:prSet/>
      <dgm:spPr/>
      <dgm:t>
        <a:bodyPr/>
        <a:lstStyle/>
        <a:p>
          <a:endParaRPr lang="en-US"/>
        </a:p>
      </dgm:t>
    </dgm:pt>
    <dgm:pt modelId="{22166F08-351F-4F8B-B7C9-18956F68B7AE}">
      <dgm:prSet/>
      <dgm:spPr/>
      <dgm:t>
        <a:bodyPr/>
        <a:lstStyle/>
        <a:p>
          <a:r>
            <a:rPr lang="en-IN" b="1"/>
            <a:t>Processing</a:t>
          </a:r>
          <a:r>
            <a:rPr lang="en-IN"/>
            <a:t> – Map Reduce </a:t>
          </a:r>
          <a:br>
            <a:rPr lang="en-IN"/>
          </a:br>
          <a:r>
            <a:rPr lang="en-IN"/>
            <a:t>–&gt; Azure Kubernetes cluster,</a:t>
          </a:r>
          <a:br>
            <a:rPr lang="en-IN"/>
          </a:br>
          <a:r>
            <a:rPr lang="en-IN"/>
            <a:t>–&gt; Azure Synapse Analytics,</a:t>
          </a:r>
          <a:br>
            <a:rPr lang="en-IN"/>
          </a:br>
          <a:r>
            <a:rPr lang="en-IN"/>
            <a:t>–&gt; Azure Databricks...</a:t>
          </a:r>
          <a:endParaRPr lang="en-US"/>
        </a:p>
      </dgm:t>
    </dgm:pt>
    <dgm:pt modelId="{C4564005-7F8E-4AA0-9A96-49F801D88E97}" type="parTrans" cxnId="{E9C53D7A-5930-46E2-9480-61CD961A06A0}">
      <dgm:prSet/>
      <dgm:spPr/>
      <dgm:t>
        <a:bodyPr/>
        <a:lstStyle/>
        <a:p>
          <a:endParaRPr lang="en-US"/>
        </a:p>
      </dgm:t>
    </dgm:pt>
    <dgm:pt modelId="{3D38FA08-C5B1-4A2D-BECA-D247E74AAF89}" type="sibTrans" cxnId="{E9C53D7A-5930-46E2-9480-61CD961A06A0}">
      <dgm:prSet/>
      <dgm:spPr/>
      <dgm:t>
        <a:bodyPr/>
        <a:lstStyle/>
        <a:p>
          <a:endParaRPr lang="en-US"/>
        </a:p>
      </dgm:t>
    </dgm:pt>
    <dgm:pt modelId="{05D15A88-6683-4475-90D2-A5EAAD1BE317}">
      <dgm:prSet/>
      <dgm:spPr/>
      <dgm:t>
        <a:bodyPr/>
        <a:lstStyle/>
        <a:p>
          <a:r>
            <a:rPr lang="en-IN" b="1"/>
            <a:t>Resources elasticity </a:t>
          </a:r>
          <a:br>
            <a:rPr lang="en-IN" b="1"/>
          </a:br>
          <a:r>
            <a:rPr lang="en-IN"/>
            <a:t>-&gt; Create as you go via Automation scripts in PowerShell, Ansible. </a:t>
          </a:r>
        </a:p>
      </dgm:t>
    </dgm:pt>
    <dgm:pt modelId="{0D36FA06-F365-401B-B2AD-D2B70BE4C777}" type="parTrans" cxnId="{2EFABE10-4B99-4983-9574-A56E90E4FC5A}">
      <dgm:prSet/>
      <dgm:spPr/>
      <dgm:t>
        <a:bodyPr/>
        <a:lstStyle/>
        <a:p>
          <a:endParaRPr lang="en-US"/>
        </a:p>
      </dgm:t>
    </dgm:pt>
    <dgm:pt modelId="{760BEAF6-426E-4C73-BE54-C48499C2EC76}" type="sibTrans" cxnId="{2EFABE10-4B99-4983-9574-A56E90E4FC5A}">
      <dgm:prSet/>
      <dgm:spPr/>
      <dgm:t>
        <a:bodyPr/>
        <a:lstStyle/>
        <a:p>
          <a:endParaRPr lang="en-US"/>
        </a:p>
      </dgm:t>
    </dgm:pt>
    <dgm:pt modelId="{0301EAAC-3B41-409C-8D5C-609C840D84B1}">
      <dgm:prSet/>
      <dgm:spPr/>
      <dgm:t>
        <a:bodyPr/>
        <a:lstStyle/>
        <a:p>
          <a:r>
            <a:rPr lang="en-IN" b="1" dirty="0"/>
            <a:t>Streaming Analytics </a:t>
          </a:r>
          <a:br>
            <a:rPr lang="en-IN" dirty="0"/>
          </a:br>
          <a:r>
            <a:rPr lang="en-IN" dirty="0"/>
            <a:t>–&gt; Apache </a:t>
          </a:r>
          <a:r>
            <a:rPr lang="en-IN" dirty="0" err="1"/>
            <a:t>Flink</a:t>
          </a:r>
          <a:r>
            <a:rPr lang="en-IN" dirty="0"/>
            <a:t>, Kafka Streams</a:t>
          </a:r>
          <a:br>
            <a:rPr lang="en-IN" dirty="0"/>
          </a:br>
          <a:r>
            <a:rPr lang="en-IN" dirty="0"/>
            <a:t>–&gt; Azure Stream Analytics.</a:t>
          </a:r>
        </a:p>
      </dgm:t>
    </dgm:pt>
    <dgm:pt modelId="{1134F27F-EB4D-4F41-AC27-4DF3C43E05A6}" type="parTrans" cxnId="{F2535EE3-F1C5-4B2E-86B7-E07134DCAA3F}">
      <dgm:prSet/>
      <dgm:spPr/>
      <dgm:t>
        <a:bodyPr/>
        <a:lstStyle/>
        <a:p>
          <a:endParaRPr lang="en-IN"/>
        </a:p>
      </dgm:t>
    </dgm:pt>
    <dgm:pt modelId="{43E10FF2-1832-412F-AAA3-B447380D0E3F}" type="sibTrans" cxnId="{F2535EE3-F1C5-4B2E-86B7-E07134DCAA3F}">
      <dgm:prSet/>
      <dgm:spPr/>
      <dgm:t>
        <a:bodyPr/>
        <a:lstStyle/>
        <a:p>
          <a:endParaRPr lang="en-IN"/>
        </a:p>
      </dgm:t>
    </dgm:pt>
    <dgm:pt modelId="{52750DD4-BB1B-4BF5-93B2-137DCD92291A}" type="pres">
      <dgm:prSet presAssocID="{C4D4757C-CBB5-47DE-AEFD-1FC6228E3CC0}" presName="root" presStyleCnt="0">
        <dgm:presLayoutVars>
          <dgm:dir/>
          <dgm:resizeHandles val="exact"/>
        </dgm:presLayoutVars>
      </dgm:prSet>
      <dgm:spPr/>
    </dgm:pt>
    <dgm:pt modelId="{34EB34EB-3A98-4CFF-9974-1E15FD3AFB27}" type="pres">
      <dgm:prSet presAssocID="{C4D4757C-CBB5-47DE-AEFD-1FC6228E3CC0}" presName="container" presStyleCnt="0">
        <dgm:presLayoutVars>
          <dgm:dir/>
          <dgm:resizeHandles val="exact"/>
        </dgm:presLayoutVars>
      </dgm:prSet>
      <dgm:spPr/>
    </dgm:pt>
    <dgm:pt modelId="{DFE94CA8-E453-4CBB-BBF6-23A1F699A658}" type="pres">
      <dgm:prSet presAssocID="{D17A2234-50C7-4E94-B3C2-F3260DFDCD14}" presName="compNode" presStyleCnt="0"/>
      <dgm:spPr/>
    </dgm:pt>
    <dgm:pt modelId="{1E40FA4F-07D7-4FD4-81B2-A54221D8ADC2}" type="pres">
      <dgm:prSet presAssocID="{D17A2234-50C7-4E94-B3C2-F3260DFDCD14}" presName="iconBgRect" presStyleLbl="bgShp" presStyleIdx="0" presStyleCnt="4"/>
      <dgm:spPr/>
    </dgm:pt>
    <dgm:pt modelId="{B77970D7-5822-4617-8170-E7CD0C0BD99D}" type="pres">
      <dgm:prSet presAssocID="{D17A2234-50C7-4E94-B3C2-F3260DFDCD1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6B76ACA-D893-49A3-B157-EB7C692EF207}" type="pres">
      <dgm:prSet presAssocID="{D17A2234-50C7-4E94-B3C2-F3260DFDCD14}" presName="spaceRect" presStyleCnt="0"/>
      <dgm:spPr/>
    </dgm:pt>
    <dgm:pt modelId="{CBFD84AE-B9A8-4321-94DA-FEDD3CD5E857}" type="pres">
      <dgm:prSet presAssocID="{D17A2234-50C7-4E94-B3C2-F3260DFDCD14}" presName="textRect" presStyleLbl="revTx" presStyleIdx="0" presStyleCnt="4">
        <dgm:presLayoutVars>
          <dgm:chMax val="1"/>
          <dgm:chPref val="1"/>
        </dgm:presLayoutVars>
      </dgm:prSet>
      <dgm:spPr/>
    </dgm:pt>
    <dgm:pt modelId="{B2CC91D2-1DB9-4744-ADD9-A56FB2B39DF4}" type="pres">
      <dgm:prSet presAssocID="{780780AD-0188-4063-BBA0-7358CD06811D}" presName="sibTrans" presStyleLbl="sibTrans2D1" presStyleIdx="0" presStyleCnt="0"/>
      <dgm:spPr/>
    </dgm:pt>
    <dgm:pt modelId="{D639FF19-E83B-4442-A198-4057E4AD1750}" type="pres">
      <dgm:prSet presAssocID="{22166F08-351F-4F8B-B7C9-18956F68B7AE}" presName="compNode" presStyleCnt="0"/>
      <dgm:spPr/>
    </dgm:pt>
    <dgm:pt modelId="{90567A03-7AF7-4067-8E16-3FF30B460EC2}" type="pres">
      <dgm:prSet presAssocID="{22166F08-351F-4F8B-B7C9-18956F68B7AE}" presName="iconBgRect" presStyleLbl="bgShp" presStyleIdx="1" presStyleCnt="4"/>
      <dgm:spPr/>
    </dgm:pt>
    <dgm:pt modelId="{DC851C78-1CDD-4CC8-B820-C8D0B854A0DB}" type="pres">
      <dgm:prSet presAssocID="{22166F08-351F-4F8B-B7C9-18956F68B7A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E66BD2F4-F38A-4C4A-9AAD-2245EBA187D8}" type="pres">
      <dgm:prSet presAssocID="{22166F08-351F-4F8B-B7C9-18956F68B7AE}" presName="spaceRect" presStyleCnt="0"/>
      <dgm:spPr/>
    </dgm:pt>
    <dgm:pt modelId="{A601281D-4141-42D9-AF24-9315BBAB1E10}" type="pres">
      <dgm:prSet presAssocID="{22166F08-351F-4F8B-B7C9-18956F68B7AE}" presName="textRect" presStyleLbl="revTx" presStyleIdx="1" presStyleCnt="4">
        <dgm:presLayoutVars>
          <dgm:chMax val="1"/>
          <dgm:chPref val="1"/>
        </dgm:presLayoutVars>
      </dgm:prSet>
      <dgm:spPr/>
    </dgm:pt>
    <dgm:pt modelId="{445F48B7-12BE-42E0-BB7E-DC27F50E0E02}" type="pres">
      <dgm:prSet presAssocID="{3D38FA08-C5B1-4A2D-BECA-D247E74AAF89}" presName="sibTrans" presStyleLbl="sibTrans2D1" presStyleIdx="0" presStyleCnt="0"/>
      <dgm:spPr/>
    </dgm:pt>
    <dgm:pt modelId="{F5DB54FB-1A53-463E-8D1F-29053EFDDE14}" type="pres">
      <dgm:prSet presAssocID="{05D15A88-6683-4475-90D2-A5EAAD1BE317}" presName="compNode" presStyleCnt="0"/>
      <dgm:spPr/>
    </dgm:pt>
    <dgm:pt modelId="{1349349F-15A7-4E6C-8E8F-2C7CFA1DC40B}" type="pres">
      <dgm:prSet presAssocID="{05D15A88-6683-4475-90D2-A5EAAD1BE317}" presName="iconBgRect" presStyleLbl="bgShp" presStyleIdx="2" presStyleCnt="4"/>
      <dgm:spPr/>
    </dgm:pt>
    <dgm:pt modelId="{1823D270-8A53-4CA1-94D4-885BC7DEC3FB}" type="pres">
      <dgm:prSet presAssocID="{05D15A88-6683-4475-90D2-A5EAAD1BE31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7052B38-33D6-46D9-98A3-361A9277AED3}" type="pres">
      <dgm:prSet presAssocID="{05D15A88-6683-4475-90D2-A5EAAD1BE317}" presName="spaceRect" presStyleCnt="0"/>
      <dgm:spPr/>
    </dgm:pt>
    <dgm:pt modelId="{1FC97CEE-F834-462F-96B3-29F9675AD9B7}" type="pres">
      <dgm:prSet presAssocID="{05D15A88-6683-4475-90D2-A5EAAD1BE317}" presName="textRect" presStyleLbl="revTx" presStyleIdx="2" presStyleCnt="4">
        <dgm:presLayoutVars>
          <dgm:chMax val="1"/>
          <dgm:chPref val="1"/>
        </dgm:presLayoutVars>
      </dgm:prSet>
      <dgm:spPr/>
    </dgm:pt>
    <dgm:pt modelId="{0506AC07-25A8-4A48-8775-3A46770136A0}" type="pres">
      <dgm:prSet presAssocID="{760BEAF6-426E-4C73-BE54-C48499C2EC76}" presName="sibTrans" presStyleLbl="sibTrans2D1" presStyleIdx="0" presStyleCnt="0"/>
      <dgm:spPr/>
    </dgm:pt>
    <dgm:pt modelId="{15CFB688-A0AD-4529-89A1-F7B058F66BF3}" type="pres">
      <dgm:prSet presAssocID="{0301EAAC-3B41-409C-8D5C-609C840D84B1}" presName="compNode" presStyleCnt="0"/>
      <dgm:spPr/>
    </dgm:pt>
    <dgm:pt modelId="{8DDB5B27-0B6E-4CA4-B801-07E13F414B71}" type="pres">
      <dgm:prSet presAssocID="{0301EAAC-3B41-409C-8D5C-609C840D84B1}" presName="iconBgRect" presStyleLbl="bgShp" presStyleIdx="3" presStyleCnt="4"/>
      <dgm:spPr/>
    </dgm:pt>
    <dgm:pt modelId="{77F5B6BB-1E25-4F13-9334-4DD68987E9C9}" type="pres">
      <dgm:prSet presAssocID="{0301EAAC-3B41-409C-8D5C-609C840D84B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EDDC9E4C-5A2C-4261-AE29-F20D9B7D1A30}" type="pres">
      <dgm:prSet presAssocID="{0301EAAC-3B41-409C-8D5C-609C840D84B1}" presName="spaceRect" presStyleCnt="0"/>
      <dgm:spPr/>
    </dgm:pt>
    <dgm:pt modelId="{3CBCA19E-AD6A-4460-894F-2B4DA10BF724}" type="pres">
      <dgm:prSet presAssocID="{0301EAAC-3B41-409C-8D5C-609C840D84B1}" presName="textRect" presStyleLbl="revTx" presStyleIdx="3" presStyleCnt="4">
        <dgm:presLayoutVars>
          <dgm:chMax val="1"/>
          <dgm:chPref val="1"/>
        </dgm:presLayoutVars>
      </dgm:prSet>
      <dgm:spPr/>
    </dgm:pt>
  </dgm:ptLst>
  <dgm:cxnLst>
    <dgm:cxn modelId="{5F90460F-345A-40D2-8BD6-DB6D00B39203}" type="presOf" srcId="{C4D4757C-CBB5-47DE-AEFD-1FC6228E3CC0}" destId="{52750DD4-BB1B-4BF5-93B2-137DCD92291A}" srcOrd="0" destOrd="0" presId="urn:microsoft.com/office/officeart/2018/2/layout/IconCircleList"/>
    <dgm:cxn modelId="{2EFABE10-4B99-4983-9574-A56E90E4FC5A}" srcId="{C4D4757C-CBB5-47DE-AEFD-1FC6228E3CC0}" destId="{05D15A88-6683-4475-90D2-A5EAAD1BE317}" srcOrd="2" destOrd="0" parTransId="{0D36FA06-F365-401B-B2AD-D2B70BE4C777}" sibTransId="{760BEAF6-426E-4C73-BE54-C48499C2EC76}"/>
    <dgm:cxn modelId="{199B9717-BFA3-4F65-BE47-58E21E2F1795}" type="presOf" srcId="{760BEAF6-426E-4C73-BE54-C48499C2EC76}" destId="{0506AC07-25A8-4A48-8775-3A46770136A0}" srcOrd="0" destOrd="0" presId="urn:microsoft.com/office/officeart/2018/2/layout/IconCircleList"/>
    <dgm:cxn modelId="{77757044-3BC6-4B3C-AB7F-EF95FDB710CF}" type="presOf" srcId="{0301EAAC-3B41-409C-8D5C-609C840D84B1}" destId="{3CBCA19E-AD6A-4460-894F-2B4DA10BF724}" srcOrd="0" destOrd="0" presId="urn:microsoft.com/office/officeart/2018/2/layout/IconCircleList"/>
    <dgm:cxn modelId="{E9C53D7A-5930-46E2-9480-61CD961A06A0}" srcId="{C4D4757C-CBB5-47DE-AEFD-1FC6228E3CC0}" destId="{22166F08-351F-4F8B-B7C9-18956F68B7AE}" srcOrd="1" destOrd="0" parTransId="{C4564005-7F8E-4AA0-9A96-49F801D88E97}" sibTransId="{3D38FA08-C5B1-4A2D-BECA-D247E74AAF89}"/>
    <dgm:cxn modelId="{E1627184-0D13-40E0-A75D-87DC7C3668CF}" srcId="{C4D4757C-CBB5-47DE-AEFD-1FC6228E3CC0}" destId="{D17A2234-50C7-4E94-B3C2-F3260DFDCD14}" srcOrd="0" destOrd="0" parTransId="{442CFE56-349C-41CB-8821-7A8BA23A23F3}" sibTransId="{780780AD-0188-4063-BBA0-7358CD06811D}"/>
    <dgm:cxn modelId="{C4BC9795-EDF0-4A71-A09D-D8647589A251}" type="presOf" srcId="{3D38FA08-C5B1-4A2D-BECA-D247E74AAF89}" destId="{445F48B7-12BE-42E0-BB7E-DC27F50E0E02}" srcOrd="0" destOrd="0" presId="urn:microsoft.com/office/officeart/2018/2/layout/IconCircleList"/>
    <dgm:cxn modelId="{C569E1AD-B755-41C8-828D-15B2A94BCFF6}" type="presOf" srcId="{22166F08-351F-4F8B-B7C9-18956F68B7AE}" destId="{A601281D-4141-42D9-AF24-9315BBAB1E10}" srcOrd="0" destOrd="0" presId="urn:microsoft.com/office/officeart/2018/2/layout/IconCircleList"/>
    <dgm:cxn modelId="{1FCDB8B8-EFE7-4D05-8224-56525EBA05E9}" type="presOf" srcId="{05D15A88-6683-4475-90D2-A5EAAD1BE317}" destId="{1FC97CEE-F834-462F-96B3-29F9675AD9B7}" srcOrd="0" destOrd="0" presId="urn:microsoft.com/office/officeart/2018/2/layout/IconCircleList"/>
    <dgm:cxn modelId="{105E60CC-6990-40F0-8C2D-4ABC320CBC12}" type="presOf" srcId="{D17A2234-50C7-4E94-B3C2-F3260DFDCD14}" destId="{CBFD84AE-B9A8-4321-94DA-FEDD3CD5E857}" srcOrd="0" destOrd="0" presId="urn:microsoft.com/office/officeart/2018/2/layout/IconCircleList"/>
    <dgm:cxn modelId="{1B87E1D1-2262-41A7-89A2-F4BD1F882B0A}" type="presOf" srcId="{780780AD-0188-4063-BBA0-7358CD06811D}" destId="{B2CC91D2-1DB9-4744-ADD9-A56FB2B39DF4}" srcOrd="0" destOrd="0" presId="urn:microsoft.com/office/officeart/2018/2/layout/IconCircleList"/>
    <dgm:cxn modelId="{F2535EE3-F1C5-4B2E-86B7-E07134DCAA3F}" srcId="{C4D4757C-CBB5-47DE-AEFD-1FC6228E3CC0}" destId="{0301EAAC-3B41-409C-8D5C-609C840D84B1}" srcOrd="3" destOrd="0" parTransId="{1134F27F-EB4D-4F41-AC27-4DF3C43E05A6}" sibTransId="{43E10FF2-1832-412F-AAA3-B447380D0E3F}"/>
    <dgm:cxn modelId="{D737BCD8-95FC-4ACE-9890-7C96953FCED1}" type="presParOf" srcId="{52750DD4-BB1B-4BF5-93B2-137DCD92291A}" destId="{34EB34EB-3A98-4CFF-9974-1E15FD3AFB27}" srcOrd="0" destOrd="0" presId="urn:microsoft.com/office/officeart/2018/2/layout/IconCircleList"/>
    <dgm:cxn modelId="{2CF4E015-2645-47AE-9497-D7AE2750C990}" type="presParOf" srcId="{34EB34EB-3A98-4CFF-9974-1E15FD3AFB27}" destId="{DFE94CA8-E453-4CBB-BBF6-23A1F699A658}" srcOrd="0" destOrd="0" presId="urn:microsoft.com/office/officeart/2018/2/layout/IconCircleList"/>
    <dgm:cxn modelId="{79490740-1FA2-4021-BA5A-FDE957CDC04F}" type="presParOf" srcId="{DFE94CA8-E453-4CBB-BBF6-23A1F699A658}" destId="{1E40FA4F-07D7-4FD4-81B2-A54221D8ADC2}" srcOrd="0" destOrd="0" presId="urn:microsoft.com/office/officeart/2018/2/layout/IconCircleList"/>
    <dgm:cxn modelId="{75144367-E41B-4D9C-A973-BD1E0AB9A9BA}" type="presParOf" srcId="{DFE94CA8-E453-4CBB-BBF6-23A1F699A658}" destId="{B77970D7-5822-4617-8170-E7CD0C0BD99D}" srcOrd="1" destOrd="0" presId="urn:microsoft.com/office/officeart/2018/2/layout/IconCircleList"/>
    <dgm:cxn modelId="{021BDFCE-6F3E-4628-AED8-974359E237C3}" type="presParOf" srcId="{DFE94CA8-E453-4CBB-BBF6-23A1F699A658}" destId="{A6B76ACA-D893-49A3-B157-EB7C692EF207}" srcOrd="2" destOrd="0" presId="urn:microsoft.com/office/officeart/2018/2/layout/IconCircleList"/>
    <dgm:cxn modelId="{100E1109-29F9-42CE-AD9E-0D1C29F594F5}" type="presParOf" srcId="{DFE94CA8-E453-4CBB-BBF6-23A1F699A658}" destId="{CBFD84AE-B9A8-4321-94DA-FEDD3CD5E857}" srcOrd="3" destOrd="0" presId="urn:microsoft.com/office/officeart/2018/2/layout/IconCircleList"/>
    <dgm:cxn modelId="{684402DD-6C84-447B-97ED-07E216848E90}" type="presParOf" srcId="{34EB34EB-3A98-4CFF-9974-1E15FD3AFB27}" destId="{B2CC91D2-1DB9-4744-ADD9-A56FB2B39DF4}" srcOrd="1" destOrd="0" presId="urn:microsoft.com/office/officeart/2018/2/layout/IconCircleList"/>
    <dgm:cxn modelId="{EFBF188F-7128-4946-BA3C-F6D313DF97B4}" type="presParOf" srcId="{34EB34EB-3A98-4CFF-9974-1E15FD3AFB27}" destId="{D639FF19-E83B-4442-A198-4057E4AD1750}" srcOrd="2" destOrd="0" presId="urn:microsoft.com/office/officeart/2018/2/layout/IconCircleList"/>
    <dgm:cxn modelId="{024E4332-03CE-4718-AC2A-6851C834466D}" type="presParOf" srcId="{D639FF19-E83B-4442-A198-4057E4AD1750}" destId="{90567A03-7AF7-4067-8E16-3FF30B460EC2}" srcOrd="0" destOrd="0" presId="urn:microsoft.com/office/officeart/2018/2/layout/IconCircleList"/>
    <dgm:cxn modelId="{48402E81-6E5E-4946-B22C-1C780BCD19D7}" type="presParOf" srcId="{D639FF19-E83B-4442-A198-4057E4AD1750}" destId="{DC851C78-1CDD-4CC8-B820-C8D0B854A0DB}" srcOrd="1" destOrd="0" presId="urn:microsoft.com/office/officeart/2018/2/layout/IconCircleList"/>
    <dgm:cxn modelId="{CE50B7C0-4631-4900-9550-5D307C1C9D5B}" type="presParOf" srcId="{D639FF19-E83B-4442-A198-4057E4AD1750}" destId="{E66BD2F4-F38A-4C4A-9AAD-2245EBA187D8}" srcOrd="2" destOrd="0" presId="urn:microsoft.com/office/officeart/2018/2/layout/IconCircleList"/>
    <dgm:cxn modelId="{BC3DF864-380B-4B91-966E-72A4AD56CED8}" type="presParOf" srcId="{D639FF19-E83B-4442-A198-4057E4AD1750}" destId="{A601281D-4141-42D9-AF24-9315BBAB1E10}" srcOrd="3" destOrd="0" presId="urn:microsoft.com/office/officeart/2018/2/layout/IconCircleList"/>
    <dgm:cxn modelId="{13F40BB6-6C14-475D-9F49-ADBD91AFA18C}" type="presParOf" srcId="{34EB34EB-3A98-4CFF-9974-1E15FD3AFB27}" destId="{445F48B7-12BE-42E0-BB7E-DC27F50E0E02}" srcOrd="3" destOrd="0" presId="urn:microsoft.com/office/officeart/2018/2/layout/IconCircleList"/>
    <dgm:cxn modelId="{9D91932D-F907-47A3-824D-680398B42142}" type="presParOf" srcId="{34EB34EB-3A98-4CFF-9974-1E15FD3AFB27}" destId="{F5DB54FB-1A53-463E-8D1F-29053EFDDE14}" srcOrd="4" destOrd="0" presId="urn:microsoft.com/office/officeart/2018/2/layout/IconCircleList"/>
    <dgm:cxn modelId="{6AD97EFE-73CF-44DC-B0C5-962CBF584A3E}" type="presParOf" srcId="{F5DB54FB-1A53-463E-8D1F-29053EFDDE14}" destId="{1349349F-15A7-4E6C-8E8F-2C7CFA1DC40B}" srcOrd="0" destOrd="0" presId="urn:microsoft.com/office/officeart/2018/2/layout/IconCircleList"/>
    <dgm:cxn modelId="{BFF0FB3B-198F-468F-9A26-AF3878243927}" type="presParOf" srcId="{F5DB54FB-1A53-463E-8D1F-29053EFDDE14}" destId="{1823D270-8A53-4CA1-94D4-885BC7DEC3FB}" srcOrd="1" destOrd="0" presId="urn:microsoft.com/office/officeart/2018/2/layout/IconCircleList"/>
    <dgm:cxn modelId="{70BFDDB6-E1F7-4A9F-AC85-C228BE29F285}" type="presParOf" srcId="{F5DB54FB-1A53-463E-8D1F-29053EFDDE14}" destId="{E7052B38-33D6-46D9-98A3-361A9277AED3}" srcOrd="2" destOrd="0" presId="urn:microsoft.com/office/officeart/2018/2/layout/IconCircleList"/>
    <dgm:cxn modelId="{97E1440E-57E8-4A53-84A1-83A8DA396A3E}" type="presParOf" srcId="{F5DB54FB-1A53-463E-8D1F-29053EFDDE14}" destId="{1FC97CEE-F834-462F-96B3-29F9675AD9B7}" srcOrd="3" destOrd="0" presId="urn:microsoft.com/office/officeart/2018/2/layout/IconCircleList"/>
    <dgm:cxn modelId="{CA1DDBC2-0860-4E54-B447-BA9D36D66120}" type="presParOf" srcId="{34EB34EB-3A98-4CFF-9974-1E15FD3AFB27}" destId="{0506AC07-25A8-4A48-8775-3A46770136A0}" srcOrd="5" destOrd="0" presId="urn:microsoft.com/office/officeart/2018/2/layout/IconCircleList"/>
    <dgm:cxn modelId="{E55D407B-A871-4848-A50F-6977454305B3}" type="presParOf" srcId="{34EB34EB-3A98-4CFF-9974-1E15FD3AFB27}" destId="{15CFB688-A0AD-4529-89A1-F7B058F66BF3}" srcOrd="6" destOrd="0" presId="urn:microsoft.com/office/officeart/2018/2/layout/IconCircleList"/>
    <dgm:cxn modelId="{2BB95548-E608-49D9-9F28-352EBA34856F}" type="presParOf" srcId="{15CFB688-A0AD-4529-89A1-F7B058F66BF3}" destId="{8DDB5B27-0B6E-4CA4-B801-07E13F414B71}" srcOrd="0" destOrd="0" presId="urn:microsoft.com/office/officeart/2018/2/layout/IconCircleList"/>
    <dgm:cxn modelId="{763EDBF5-30B3-4F36-A4C7-0DFB4494F487}" type="presParOf" srcId="{15CFB688-A0AD-4529-89A1-F7B058F66BF3}" destId="{77F5B6BB-1E25-4F13-9334-4DD68987E9C9}" srcOrd="1" destOrd="0" presId="urn:microsoft.com/office/officeart/2018/2/layout/IconCircleList"/>
    <dgm:cxn modelId="{317E95A4-10E3-48A2-B38F-00B9FC911F5C}" type="presParOf" srcId="{15CFB688-A0AD-4529-89A1-F7B058F66BF3}" destId="{EDDC9E4C-5A2C-4261-AE29-F20D9B7D1A30}" srcOrd="2" destOrd="0" presId="urn:microsoft.com/office/officeart/2018/2/layout/IconCircleList"/>
    <dgm:cxn modelId="{FDCEFEF8-7F41-4F9E-8864-9E05DDAF48EC}" type="presParOf" srcId="{15CFB688-A0AD-4529-89A1-F7B058F66BF3}" destId="{3CBCA19E-AD6A-4460-894F-2B4DA10BF72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B067D2C-65C2-4501-9F39-3A4AD6068C2E}">
      <dgm:prSet/>
      <dgm:spPr/>
      <dgm:t>
        <a:bodyPr/>
        <a:lstStyle/>
        <a:p>
          <a:pPr>
            <a:lnSpc>
              <a:spcPct val="100000"/>
            </a:lnSpc>
          </a:pPr>
          <a:r>
            <a:rPr lang="en-IN"/>
            <a:t>Open source cross-platform machine learning framework.</a:t>
          </a:r>
          <a:endParaRPr lang="en-US"/>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pPr>
            <a:lnSpc>
              <a:spcPct val="100000"/>
            </a:lnSpc>
          </a:pPr>
          <a:r>
            <a:rPr lang="en-IN"/>
            <a:t>Custom ML made like a play with AutoML – GUI.</a:t>
          </a:r>
          <a:endParaRPr lang="en-US"/>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pPr>
            <a:lnSpc>
              <a:spcPct val="100000"/>
            </a:lnSpc>
          </a:pPr>
          <a:r>
            <a:rPr lang="en-IN"/>
            <a:t>Not required much expertise in ML. </a:t>
          </a:r>
          <a:endParaRPr lang="en-US"/>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pt>
  </dgm:ptLst>
  <dgm:cxnLst>
    <dgm:cxn modelId="{603ACA0A-ECED-4DB9-8A3F-97440833C902}" srcId="{F65B257C-E0E9-4751-80DF-5ABCF80471CF}" destId="{0A4B8BAC-2623-40E7-B9BA-111F06728763}" srcOrd="2" destOrd="0" parTransId="{506FFAC4-FC0D-44B0-84AF-1E6FFBB050CC}" sibTransId="{3AE3B4DA-DCB1-403A-8539-46EF4841B9D3}"/>
    <dgm:cxn modelId="{17C9500C-8358-4A66-94F2-F99A45482C9E}" type="presOf" srcId="{F65B257C-E0E9-4751-80DF-5ABCF80471CF}" destId="{D932F7BE-7F7E-49FE-B7C6-548238256974}" srcOrd="0" destOrd="0" presId="urn:microsoft.com/office/officeart/2018/2/layout/IconVerticalSolidList"/>
    <dgm:cxn modelId="{F0DAE838-DCCF-4E7E-9EC7-561571E7B61E}"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A42E5455-FA68-467B-A35B-901F03205094}" type="presOf" srcId="{165298A6-0106-4625-8719-EE04B993D8E6}" destId="{78B0182F-4D48-49C8-8820-5206153CF760}" srcOrd="0" destOrd="0" presId="urn:microsoft.com/office/officeart/2018/2/layout/IconVerticalSolidList"/>
    <dgm:cxn modelId="{A5D199E9-C5AB-4811-8DFE-F63881C19BF0}" srcId="{F65B257C-E0E9-4751-80DF-5ABCF80471CF}" destId="{AB067D2C-65C2-4501-9F39-3A4AD6068C2E}" srcOrd="0" destOrd="0" parTransId="{B3031494-6FDC-4606-9AD3-9E6261AD115A}" sibTransId="{C0470125-F2BD-45B1-9937-A96949DE9859}"/>
    <dgm:cxn modelId="{B1B707F7-EA7F-4C1A-B749-5D0D3F0A5C62}" type="presOf" srcId="{0A4B8BAC-2623-40E7-B9BA-111F06728763}" destId="{F87B8491-3AF5-4BC2-90F1-8B945E78F7E1}" srcOrd="0" destOrd="0" presId="urn:microsoft.com/office/officeart/2018/2/layout/IconVerticalSolidList"/>
    <dgm:cxn modelId="{06263FFA-F857-47F3-B00C-D4E99FC626D6}" type="presParOf" srcId="{D932F7BE-7F7E-49FE-B7C6-548238256974}" destId="{07371C9C-CA92-4BD2-85C1-E1EEF029A168}" srcOrd="0" destOrd="0" presId="urn:microsoft.com/office/officeart/2018/2/layout/IconVerticalSolidList"/>
    <dgm:cxn modelId="{BA9F4307-AB92-4F0E-ABE7-5AB5B8CEF74B}" type="presParOf" srcId="{07371C9C-CA92-4BD2-85C1-E1EEF029A168}" destId="{F543FDEC-EF75-487C-AC99-D2796C75B87A}" srcOrd="0" destOrd="0" presId="urn:microsoft.com/office/officeart/2018/2/layout/IconVerticalSolidList"/>
    <dgm:cxn modelId="{15FF0559-E2B4-4DE3-B400-B2CC9B3BF06D}" type="presParOf" srcId="{07371C9C-CA92-4BD2-85C1-E1EEF029A168}" destId="{E116D251-829D-4CF3-A2CE-DC8E858E3B0F}" srcOrd="1" destOrd="0" presId="urn:microsoft.com/office/officeart/2018/2/layout/IconVerticalSolidList"/>
    <dgm:cxn modelId="{4407BFC9-41FE-4A9A-8390-ED459238A724}" type="presParOf" srcId="{07371C9C-CA92-4BD2-85C1-E1EEF029A168}" destId="{244DDB6A-6628-4025-8C64-E8919AD72EF4}" srcOrd="2" destOrd="0" presId="urn:microsoft.com/office/officeart/2018/2/layout/IconVerticalSolidList"/>
    <dgm:cxn modelId="{9F8A73A7-8B98-4EB1-9920-5C850B3BD8BF}" type="presParOf" srcId="{07371C9C-CA92-4BD2-85C1-E1EEF029A168}" destId="{E2C914D8-8ACC-42DD-8400-978DB2E58FB7}" srcOrd="3" destOrd="0" presId="urn:microsoft.com/office/officeart/2018/2/layout/IconVerticalSolidList"/>
    <dgm:cxn modelId="{8B6E9C13-C50B-40C5-93FD-883CF3F067A6}" type="presParOf" srcId="{D932F7BE-7F7E-49FE-B7C6-548238256974}" destId="{623C37D3-94D8-4B85-904C-9673BAC9A7FD}" srcOrd="1" destOrd="0" presId="urn:microsoft.com/office/officeart/2018/2/layout/IconVerticalSolidList"/>
    <dgm:cxn modelId="{944083BE-381B-41E2-8FEA-3238366E1121}" type="presParOf" srcId="{D932F7BE-7F7E-49FE-B7C6-548238256974}" destId="{DD5A0A79-CF2B-4B61-B9FD-F3B40BCF03C1}" srcOrd="2" destOrd="0" presId="urn:microsoft.com/office/officeart/2018/2/layout/IconVerticalSolidList"/>
    <dgm:cxn modelId="{AC13AE5E-D2AD-4D6C-8E8C-9492C5539B6E}" type="presParOf" srcId="{DD5A0A79-CF2B-4B61-B9FD-F3B40BCF03C1}" destId="{D64B2A56-19DF-4949-A20C-85F406C155F3}" srcOrd="0" destOrd="0" presId="urn:microsoft.com/office/officeart/2018/2/layout/IconVerticalSolidList"/>
    <dgm:cxn modelId="{AE653CAD-374C-41D8-A198-4EC427369439}" type="presParOf" srcId="{DD5A0A79-CF2B-4B61-B9FD-F3B40BCF03C1}" destId="{2B440B51-5034-45AC-B01E-ACE8BBFC092E}" srcOrd="1" destOrd="0" presId="urn:microsoft.com/office/officeart/2018/2/layout/IconVerticalSolidList"/>
    <dgm:cxn modelId="{36C25B51-F3B7-4D35-9A0F-C1CB6D6F85AD}" type="presParOf" srcId="{DD5A0A79-CF2B-4B61-B9FD-F3B40BCF03C1}" destId="{77363414-253F-450D-B053-D1E4968A48FF}" srcOrd="2" destOrd="0" presId="urn:microsoft.com/office/officeart/2018/2/layout/IconVerticalSolidList"/>
    <dgm:cxn modelId="{5355E8B4-A5D5-4349-9EFD-1D0912488965}" type="presParOf" srcId="{DD5A0A79-CF2B-4B61-B9FD-F3B40BCF03C1}" destId="{78B0182F-4D48-49C8-8820-5206153CF760}" srcOrd="3" destOrd="0" presId="urn:microsoft.com/office/officeart/2018/2/layout/IconVerticalSolidList"/>
    <dgm:cxn modelId="{05AB789B-F4B7-49C6-9897-02CB9D311D5E}" type="presParOf" srcId="{D932F7BE-7F7E-49FE-B7C6-548238256974}" destId="{97224769-0B1F-440A-A738-994B084C3A40}" srcOrd="3" destOrd="0" presId="urn:microsoft.com/office/officeart/2018/2/layout/IconVerticalSolidList"/>
    <dgm:cxn modelId="{704E9BBE-9D09-4FAE-AC70-5EA0250C6125}" type="presParOf" srcId="{D932F7BE-7F7E-49FE-B7C6-548238256974}" destId="{E69BD0A3-C8E0-47AB-BAF4-3BCAB37C61BA}" srcOrd="4" destOrd="0" presId="urn:microsoft.com/office/officeart/2018/2/layout/IconVerticalSolidList"/>
    <dgm:cxn modelId="{2D53F6A3-5A7D-4844-AF8D-664435410271}" type="presParOf" srcId="{E69BD0A3-C8E0-47AB-BAF4-3BCAB37C61BA}" destId="{E4B9F55E-61A4-4438-82B2-CBC4726F8664}" srcOrd="0" destOrd="0" presId="urn:microsoft.com/office/officeart/2018/2/layout/IconVerticalSolidList"/>
    <dgm:cxn modelId="{442399AC-C6EE-4286-A91D-ADA946151FC5}" type="presParOf" srcId="{E69BD0A3-C8E0-47AB-BAF4-3BCAB37C61BA}" destId="{3D0FC58B-15A4-4F2F-80BC-7B03B2793718}" srcOrd="1" destOrd="0" presId="urn:microsoft.com/office/officeart/2018/2/layout/IconVerticalSolidList"/>
    <dgm:cxn modelId="{77AD0A56-F0E8-4899-94E7-9EDD9975B1F4}" type="presParOf" srcId="{E69BD0A3-C8E0-47AB-BAF4-3BCAB37C61BA}" destId="{6A94DDFA-F1FF-4239-9E15-597CC155AD71}" srcOrd="2" destOrd="0" presId="urn:microsoft.com/office/officeart/2018/2/layout/IconVerticalSolidList"/>
    <dgm:cxn modelId="{415DD905-7A7A-4463-ACD7-55BEDB7C86AC}"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560AE6-25E5-46D9-82E7-81B63C3E7092}"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B9A3CE22-5398-4F9B-92A2-C2479525C874}">
      <dgm:prSet/>
      <dgm:spPr/>
      <dgm:t>
        <a:bodyPr/>
        <a:lstStyle/>
        <a:p>
          <a:r>
            <a:rPr lang="en-US" b="1" u="none"/>
            <a:t>2. </a:t>
          </a:r>
          <a:r>
            <a:rPr lang="en-US" b="0" u="none"/>
            <a:t>Identify source(s) of Data</a:t>
          </a:r>
        </a:p>
      </dgm:t>
    </dgm:pt>
    <dgm:pt modelId="{AD58933D-8A7F-4245-A731-CDE10E15AE19}" type="parTrans" cxnId="{D352C24C-61FB-42F7-805A-5B7FC8B52262}">
      <dgm:prSet/>
      <dgm:spPr/>
      <dgm:t>
        <a:bodyPr/>
        <a:lstStyle/>
        <a:p>
          <a:endParaRPr lang="en-US" b="1" u="none"/>
        </a:p>
      </dgm:t>
    </dgm:pt>
    <dgm:pt modelId="{6E55BAC5-9D25-4F06-9F02-6B65E2754926}" type="sibTrans" cxnId="{D352C24C-61FB-42F7-805A-5B7FC8B52262}">
      <dgm:prSet phldrT="1"/>
      <dgm:spPr/>
      <dgm:t>
        <a:bodyPr/>
        <a:lstStyle/>
        <a:p>
          <a:endParaRPr lang="en-US" b="1" u="none"/>
        </a:p>
      </dgm:t>
    </dgm:pt>
    <dgm:pt modelId="{34C5218B-9D04-4144-8A8D-F365F3C5C640}">
      <dgm:prSet/>
      <dgm:spPr/>
      <dgm:t>
        <a:bodyPr/>
        <a:lstStyle/>
        <a:p>
          <a:r>
            <a:rPr lang="en-US" b="1" u="none"/>
            <a:t>4. </a:t>
          </a:r>
          <a:r>
            <a:rPr lang="en-US" b="0" u="none"/>
            <a:t>Storage &amp; Access</a:t>
          </a:r>
        </a:p>
      </dgm:t>
    </dgm:pt>
    <dgm:pt modelId="{B830913A-2007-4315-9F49-D532DFED5F8B}" type="parTrans" cxnId="{0EEAF550-953B-402F-B766-161B980ADACB}">
      <dgm:prSet/>
      <dgm:spPr/>
      <dgm:t>
        <a:bodyPr/>
        <a:lstStyle/>
        <a:p>
          <a:endParaRPr lang="en-US" b="1" u="none"/>
        </a:p>
      </dgm:t>
    </dgm:pt>
    <dgm:pt modelId="{00D8F22B-4F5C-407B-816E-272AB1AC80CF}" type="sibTrans" cxnId="{0EEAF550-953B-402F-B766-161B980ADACB}">
      <dgm:prSet phldrT="2"/>
      <dgm:spPr/>
      <dgm:t>
        <a:bodyPr/>
        <a:lstStyle/>
        <a:p>
          <a:endParaRPr lang="en-US" b="1" u="none"/>
        </a:p>
      </dgm:t>
    </dgm:pt>
    <dgm:pt modelId="{B419A535-7C85-4787-9AC1-E906A1848293}">
      <dgm:prSet/>
      <dgm:spPr/>
      <dgm:t>
        <a:bodyPr/>
        <a:lstStyle/>
        <a:p>
          <a:r>
            <a:rPr lang="en-US" b="1" u="none"/>
            <a:t>5. </a:t>
          </a:r>
          <a:r>
            <a:rPr lang="en-US" b="0" u="none"/>
            <a:t>Processing</a:t>
          </a:r>
        </a:p>
      </dgm:t>
    </dgm:pt>
    <dgm:pt modelId="{5633FDBE-9C61-4861-83E4-53A87F41E444}" type="parTrans" cxnId="{BAA3027B-9BCC-48CF-B0DA-A99589ADBFA9}">
      <dgm:prSet/>
      <dgm:spPr/>
      <dgm:t>
        <a:bodyPr/>
        <a:lstStyle/>
        <a:p>
          <a:endParaRPr lang="en-US" b="1" u="none"/>
        </a:p>
      </dgm:t>
    </dgm:pt>
    <dgm:pt modelId="{BBE2BECF-D26D-4C4A-BADA-D1F24423EE46}" type="sibTrans" cxnId="{BAA3027B-9BCC-48CF-B0DA-A99589ADBFA9}">
      <dgm:prSet phldrT="3"/>
      <dgm:spPr/>
      <dgm:t>
        <a:bodyPr/>
        <a:lstStyle/>
        <a:p>
          <a:endParaRPr lang="en-US" b="1" u="none"/>
        </a:p>
      </dgm:t>
    </dgm:pt>
    <dgm:pt modelId="{C21B3FDE-68A5-45C1-8F11-DD0E6B9DC6DE}">
      <dgm:prSet/>
      <dgm:spPr/>
      <dgm:t>
        <a:bodyPr/>
        <a:lstStyle/>
        <a:p>
          <a:r>
            <a:rPr lang="en-US" b="1" u="none"/>
            <a:t>6. </a:t>
          </a:r>
          <a:r>
            <a:rPr lang="en-US" b="0" u="none"/>
            <a:t>Visualization</a:t>
          </a:r>
        </a:p>
      </dgm:t>
    </dgm:pt>
    <dgm:pt modelId="{EB4062BB-4D0F-4716-A093-BAEF6A138DD7}" type="parTrans" cxnId="{09441C64-9D52-42BA-A1A6-C1EF7AB3651D}">
      <dgm:prSet/>
      <dgm:spPr/>
      <dgm:t>
        <a:bodyPr/>
        <a:lstStyle/>
        <a:p>
          <a:endParaRPr lang="en-US" b="1" u="none"/>
        </a:p>
      </dgm:t>
    </dgm:pt>
    <dgm:pt modelId="{D6DBCE5D-ECD9-4549-AD0C-D9298A608DB7}" type="sibTrans" cxnId="{09441C64-9D52-42BA-A1A6-C1EF7AB3651D}">
      <dgm:prSet phldrT="4"/>
      <dgm:spPr/>
      <dgm:t>
        <a:bodyPr/>
        <a:lstStyle/>
        <a:p>
          <a:endParaRPr lang="en-US" b="1" u="none"/>
        </a:p>
      </dgm:t>
    </dgm:pt>
    <dgm:pt modelId="{EFD00CE4-E353-475D-91D4-BFB05A26BD10}">
      <dgm:prSet/>
      <dgm:spPr/>
      <dgm:t>
        <a:bodyPr/>
        <a:lstStyle/>
        <a:p>
          <a:r>
            <a:rPr lang="en-US" b="1" u="none"/>
            <a:t>3. </a:t>
          </a:r>
          <a:r>
            <a:rPr lang="en-US" b="0" u="none"/>
            <a:t>Data Integration</a:t>
          </a:r>
        </a:p>
      </dgm:t>
    </dgm:pt>
    <dgm:pt modelId="{DB0291F1-58A0-47D9-BF0F-C728BBAA7121}" type="parTrans" cxnId="{9AB828BE-2E99-412D-9B1F-2C8E3CF37949}">
      <dgm:prSet/>
      <dgm:spPr/>
      <dgm:t>
        <a:bodyPr/>
        <a:lstStyle/>
        <a:p>
          <a:endParaRPr lang="en-US" b="1" u="none"/>
        </a:p>
      </dgm:t>
    </dgm:pt>
    <dgm:pt modelId="{376AB497-9515-464C-A50D-A6293E5F1F30}" type="sibTrans" cxnId="{9AB828BE-2E99-412D-9B1F-2C8E3CF37949}">
      <dgm:prSet/>
      <dgm:spPr/>
      <dgm:t>
        <a:bodyPr/>
        <a:lstStyle/>
        <a:p>
          <a:endParaRPr lang="en-US" b="1" u="none"/>
        </a:p>
      </dgm:t>
    </dgm:pt>
    <dgm:pt modelId="{5DA149E7-21C2-4F50-9514-9CCD766E240E}">
      <dgm:prSet/>
      <dgm:spPr/>
      <dgm:t>
        <a:bodyPr/>
        <a:lstStyle/>
        <a:p>
          <a:r>
            <a:rPr lang="en-US" b="1" u="none"/>
            <a:t>1. </a:t>
          </a:r>
          <a:r>
            <a:rPr lang="en-US" b="0" u="none"/>
            <a:t>Defining Objective</a:t>
          </a:r>
        </a:p>
      </dgm:t>
    </dgm:pt>
    <dgm:pt modelId="{449251D2-17DD-4DC9-8A20-D19C280AC6C1}" type="parTrans" cxnId="{F5782245-315B-4DCC-8FCC-F786CCB7BC96}">
      <dgm:prSet/>
      <dgm:spPr/>
      <dgm:t>
        <a:bodyPr/>
        <a:lstStyle/>
        <a:p>
          <a:endParaRPr lang="en-US" b="1" u="none"/>
        </a:p>
      </dgm:t>
    </dgm:pt>
    <dgm:pt modelId="{AAC298DC-B2EE-4DB9-B1E2-316CA1B24DE5}" type="sibTrans" cxnId="{F5782245-315B-4DCC-8FCC-F786CCB7BC96}">
      <dgm:prSet/>
      <dgm:spPr/>
      <dgm:t>
        <a:bodyPr/>
        <a:lstStyle/>
        <a:p>
          <a:endParaRPr lang="en-US" b="1" u="none"/>
        </a:p>
      </dgm:t>
    </dgm:pt>
    <dgm:pt modelId="{18D9C447-F8BC-4E89-9108-A4304CC579BA}" type="pres">
      <dgm:prSet presAssocID="{80560AE6-25E5-46D9-82E7-81B63C3E7092}" presName="Name0" presStyleCnt="0">
        <dgm:presLayoutVars>
          <dgm:dir/>
          <dgm:resizeHandles val="exact"/>
        </dgm:presLayoutVars>
      </dgm:prSet>
      <dgm:spPr/>
    </dgm:pt>
    <dgm:pt modelId="{C486257E-7D13-4C77-A98C-3A23EB949FF1}" type="pres">
      <dgm:prSet presAssocID="{5DA149E7-21C2-4F50-9514-9CCD766E240E}" presName="node" presStyleLbl="node1" presStyleIdx="0" presStyleCnt="6">
        <dgm:presLayoutVars>
          <dgm:bulletEnabled val="1"/>
        </dgm:presLayoutVars>
      </dgm:prSet>
      <dgm:spPr/>
    </dgm:pt>
    <dgm:pt modelId="{6F68A1F0-B94A-4043-A801-28F8F0D5108E}" type="pres">
      <dgm:prSet presAssocID="{AAC298DC-B2EE-4DB9-B1E2-316CA1B24DE5}" presName="sibTrans" presStyleLbl="sibTrans1D1" presStyleIdx="0" presStyleCnt="5"/>
      <dgm:spPr/>
    </dgm:pt>
    <dgm:pt modelId="{EAF0FA8D-E094-4786-91E9-98EC20BEF80B}" type="pres">
      <dgm:prSet presAssocID="{AAC298DC-B2EE-4DB9-B1E2-316CA1B24DE5}" presName="connectorText" presStyleLbl="sibTrans1D1" presStyleIdx="0" presStyleCnt="5"/>
      <dgm:spPr/>
    </dgm:pt>
    <dgm:pt modelId="{1D609933-7618-423E-9471-FB737760502B}" type="pres">
      <dgm:prSet presAssocID="{B9A3CE22-5398-4F9B-92A2-C2479525C874}" presName="node" presStyleLbl="node1" presStyleIdx="1" presStyleCnt="6">
        <dgm:presLayoutVars>
          <dgm:bulletEnabled val="1"/>
        </dgm:presLayoutVars>
      </dgm:prSet>
      <dgm:spPr/>
    </dgm:pt>
    <dgm:pt modelId="{E3B4F4CC-A947-4783-BF6E-4EB1BECA9CC1}" type="pres">
      <dgm:prSet presAssocID="{6E55BAC5-9D25-4F06-9F02-6B65E2754926}" presName="sibTrans" presStyleLbl="sibTrans1D1" presStyleIdx="1" presStyleCnt="5"/>
      <dgm:spPr/>
    </dgm:pt>
    <dgm:pt modelId="{030F671E-5522-408C-BB53-D3A98107B8C3}" type="pres">
      <dgm:prSet presAssocID="{6E55BAC5-9D25-4F06-9F02-6B65E2754926}" presName="connectorText" presStyleLbl="sibTrans1D1" presStyleIdx="1" presStyleCnt="5"/>
      <dgm:spPr/>
    </dgm:pt>
    <dgm:pt modelId="{2F368941-B25C-444E-AC4E-63A9E78B56D0}" type="pres">
      <dgm:prSet presAssocID="{EFD00CE4-E353-475D-91D4-BFB05A26BD10}" presName="node" presStyleLbl="node1" presStyleIdx="2" presStyleCnt="6">
        <dgm:presLayoutVars>
          <dgm:bulletEnabled val="1"/>
        </dgm:presLayoutVars>
      </dgm:prSet>
      <dgm:spPr/>
    </dgm:pt>
    <dgm:pt modelId="{B57A69F6-A406-4656-93CF-E0F1E0B17E65}" type="pres">
      <dgm:prSet presAssocID="{376AB497-9515-464C-A50D-A6293E5F1F30}" presName="sibTrans" presStyleLbl="sibTrans1D1" presStyleIdx="2" presStyleCnt="5"/>
      <dgm:spPr/>
    </dgm:pt>
    <dgm:pt modelId="{799E9DC0-B2E1-403B-85F2-302499760C76}" type="pres">
      <dgm:prSet presAssocID="{376AB497-9515-464C-A50D-A6293E5F1F30}" presName="connectorText" presStyleLbl="sibTrans1D1" presStyleIdx="2" presStyleCnt="5"/>
      <dgm:spPr/>
    </dgm:pt>
    <dgm:pt modelId="{1032DDB2-1647-4C0B-A276-CE054A5F7219}" type="pres">
      <dgm:prSet presAssocID="{34C5218B-9D04-4144-8A8D-F365F3C5C640}" presName="node" presStyleLbl="node1" presStyleIdx="3" presStyleCnt="6">
        <dgm:presLayoutVars>
          <dgm:bulletEnabled val="1"/>
        </dgm:presLayoutVars>
      </dgm:prSet>
      <dgm:spPr/>
    </dgm:pt>
    <dgm:pt modelId="{1EA8A9EA-4759-4052-93A2-6780B0AA030F}" type="pres">
      <dgm:prSet presAssocID="{00D8F22B-4F5C-407B-816E-272AB1AC80CF}" presName="sibTrans" presStyleLbl="sibTrans1D1" presStyleIdx="3" presStyleCnt="5"/>
      <dgm:spPr/>
    </dgm:pt>
    <dgm:pt modelId="{80AB124E-88CC-43F3-882C-8FD5B24EDDF6}" type="pres">
      <dgm:prSet presAssocID="{00D8F22B-4F5C-407B-816E-272AB1AC80CF}" presName="connectorText" presStyleLbl="sibTrans1D1" presStyleIdx="3" presStyleCnt="5"/>
      <dgm:spPr/>
    </dgm:pt>
    <dgm:pt modelId="{7ED77635-65BA-40FF-AD95-3434848336E2}" type="pres">
      <dgm:prSet presAssocID="{B419A535-7C85-4787-9AC1-E906A1848293}" presName="node" presStyleLbl="node1" presStyleIdx="4" presStyleCnt="6">
        <dgm:presLayoutVars>
          <dgm:bulletEnabled val="1"/>
        </dgm:presLayoutVars>
      </dgm:prSet>
      <dgm:spPr/>
    </dgm:pt>
    <dgm:pt modelId="{2737384D-E438-4D44-843F-170BF72085B8}" type="pres">
      <dgm:prSet presAssocID="{BBE2BECF-D26D-4C4A-BADA-D1F24423EE46}" presName="sibTrans" presStyleLbl="sibTrans1D1" presStyleIdx="4" presStyleCnt="5"/>
      <dgm:spPr/>
    </dgm:pt>
    <dgm:pt modelId="{29C70355-0B2A-49AB-8C45-34BFDD8340E0}" type="pres">
      <dgm:prSet presAssocID="{BBE2BECF-D26D-4C4A-BADA-D1F24423EE46}" presName="connectorText" presStyleLbl="sibTrans1D1" presStyleIdx="4" presStyleCnt="5"/>
      <dgm:spPr/>
    </dgm:pt>
    <dgm:pt modelId="{24F9CDC9-65F0-4550-B75B-D6FFED14404D}" type="pres">
      <dgm:prSet presAssocID="{C21B3FDE-68A5-45C1-8F11-DD0E6B9DC6DE}" presName="node" presStyleLbl="node1" presStyleIdx="5" presStyleCnt="6">
        <dgm:presLayoutVars>
          <dgm:bulletEnabled val="1"/>
        </dgm:presLayoutVars>
      </dgm:prSet>
      <dgm:spPr/>
    </dgm:pt>
  </dgm:ptLst>
  <dgm:cxnLst>
    <dgm:cxn modelId="{2AD65206-624B-4412-BE3A-90BA5952DF03}" type="presOf" srcId="{BBE2BECF-D26D-4C4A-BADA-D1F24423EE46}" destId="{2737384D-E438-4D44-843F-170BF72085B8}" srcOrd="0" destOrd="0" presId="urn:microsoft.com/office/officeart/2016/7/layout/RepeatingBendingProcessNew"/>
    <dgm:cxn modelId="{9C20640B-6FFF-4982-9B54-E2E18EB4F0E1}" type="presOf" srcId="{C21B3FDE-68A5-45C1-8F11-DD0E6B9DC6DE}" destId="{24F9CDC9-65F0-4550-B75B-D6FFED14404D}" srcOrd="0" destOrd="0" presId="urn:microsoft.com/office/officeart/2016/7/layout/RepeatingBendingProcessNew"/>
    <dgm:cxn modelId="{AD79FE22-95F1-4640-97DF-A216C9884592}" type="presOf" srcId="{B9A3CE22-5398-4F9B-92A2-C2479525C874}" destId="{1D609933-7618-423E-9471-FB737760502B}" srcOrd="0" destOrd="0" presId="urn:microsoft.com/office/officeart/2016/7/layout/RepeatingBendingProcessNew"/>
    <dgm:cxn modelId="{F09BCC26-69CC-463C-895B-5D6211117B77}" type="presOf" srcId="{EFD00CE4-E353-475D-91D4-BFB05A26BD10}" destId="{2F368941-B25C-444E-AC4E-63A9E78B56D0}" srcOrd="0" destOrd="0" presId="urn:microsoft.com/office/officeart/2016/7/layout/RepeatingBendingProcessNew"/>
    <dgm:cxn modelId="{36BFB93A-511D-41A9-90BE-A7B05336DCB1}" type="presOf" srcId="{34C5218B-9D04-4144-8A8D-F365F3C5C640}" destId="{1032DDB2-1647-4C0B-A276-CE054A5F7219}" srcOrd="0" destOrd="0" presId="urn:microsoft.com/office/officeart/2016/7/layout/RepeatingBendingProcessNew"/>
    <dgm:cxn modelId="{09441C64-9D52-42BA-A1A6-C1EF7AB3651D}" srcId="{80560AE6-25E5-46D9-82E7-81B63C3E7092}" destId="{C21B3FDE-68A5-45C1-8F11-DD0E6B9DC6DE}" srcOrd="5" destOrd="0" parTransId="{EB4062BB-4D0F-4716-A093-BAEF6A138DD7}" sibTransId="{D6DBCE5D-ECD9-4549-AD0C-D9298A608DB7}"/>
    <dgm:cxn modelId="{F5782245-315B-4DCC-8FCC-F786CCB7BC96}" srcId="{80560AE6-25E5-46D9-82E7-81B63C3E7092}" destId="{5DA149E7-21C2-4F50-9514-9CCD766E240E}" srcOrd="0" destOrd="0" parTransId="{449251D2-17DD-4DC9-8A20-D19C280AC6C1}" sibTransId="{AAC298DC-B2EE-4DB9-B1E2-316CA1B24DE5}"/>
    <dgm:cxn modelId="{086F9D46-5F1E-4773-B6D8-1171CA8EF963}" type="presOf" srcId="{5DA149E7-21C2-4F50-9514-9CCD766E240E}" destId="{C486257E-7D13-4C77-A98C-3A23EB949FF1}" srcOrd="0" destOrd="0" presId="urn:microsoft.com/office/officeart/2016/7/layout/RepeatingBendingProcessNew"/>
    <dgm:cxn modelId="{D352C24C-61FB-42F7-805A-5B7FC8B52262}" srcId="{80560AE6-25E5-46D9-82E7-81B63C3E7092}" destId="{B9A3CE22-5398-4F9B-92A2-C2479525C874}" srcOrd="1" destOrd="0" parTransId="{AD58933D-8A7F-4245-A731-CDE10E15AE19}" sibTransId="{6E55BAC5-9D25-4F06-9F02-6B65E2754926}"/>
    <dgm:cxn modelId="{0EEAF550-953B-402F-B766-161B980ADACB}" srcId="{80560AE6-25E5-46D9-82E7-81B63C3E7092}" destId="{34C5218B-9D04-4144-8A8D-F365F3C5C640}" srcOrd="3" destOrd="0" parTransId="{B830913A-2007-4315-9F49-D532DFED5F8B}" sibTransId="{00D8F22B-4F5C-407B-816E-272AB1AC80CF}"/>
    <dgm:cxn modelId="{E8D30274-3714-4D06-84E5-ABF6EF5378BC}" type="presOf" srcId="{376AB497-9515-464C-A50D-A6293E5F1F30}" destId="{799E9DC0-B2E1-403B-85F2-302499760C76}" srcOrd="1" destOrd="0" presId="urn:microsoft.com/office/officeart/2016/7/layout/RepeatingBendingProcessNew"/>
    <dgm:cxn modelId="{BAA3027B-9BCC-48CF-B0DA-A99589ADBFA9}" srcId="{80560AE6-25E5-46D9-82E7-81B63C3E7092}" destId="{B419A535-7C85-4787-9AC1-E906A1848293}" srcOrd="4" destOrd="0" parTransId="{5633FDBE-9C61-4861-83E4-53A87F41E444}" sibTransId="{BBE2BECF-D26D-4C4A-BADA-D1F24423EE46}"/>
    <dgm:cxn modelId="{DF736E95-568F-40ED-8FD3-B44B7D59E70F}" type="presOf" srcId="{AAC298DC-B2EE-4DB9-B1E2-316CA1B24DE5}" destId="{EAF0FA8D-E094-4786-91E9-98EC20BEF80B}" srcOrd="1" destOrd="0" presId="urn:microsoft.com/office/officeart/2016/7/layout/RepeatingBendingProcessNew"/>
    <dgm:cxn modelId="{A0D6ED96-0B22-4F44-B1D0-8128BD571363}" type="presOf" srcId="{B419A535-7C85-4787-9AC1-E906A1848293}" destId="{7ED77635-65BA-40FF-AD95-3434848336E2}" srcOrd="0" destOrd="0" presId="urn:microsoft.com/office/officeart/2016/7/layout/RepeatingBendingProcessNew"/>
    <dgm:cxn modelId="{708804A1-5AA7-4DBF-AAEE-A3BA1A6C0AF5}" type="presOf" srcId="{376AB497-9515-464C-A50D-A6293E5F1F30}" destId="{B57A69F6-A406-4656-93CF-E0F1E0B17E65}" srcOrd="0" destOrd="0" presId="urn:microsoft.com/office/officeart/2016/7/layout/RepeatingBendingProcessNew"/>
    <dgm:cxn modelId="{319A05B0-C720-44FD-8073-6375574902C2}" type="presOf" srcId="{BBE2BECF-D26D-4C4A-BADA-D1F24423EE46}" destId="{29C70355-0B2A-49AB-8C45-34BFDD8340E0}" srcOrd="1" destOrd="0" presId="urn:microsoft.com/office/officeart/2016/7/layout/RepeatingBendingProcessNew"/>
    <dgm:cxn modelId="{59C153B2-2FCD-4CAA-A7BD-DD767FECE960}" type="presOf" srcId="{AAC298DC-B2EE-4DB9-B1E2-316CA1B24DE5}" destId="{6F68A1F0-B94A-4043-A801-28F8F0D5108E}" srcOrd="0" destOrd="0" presId="urn:microsoft.com/office/officeart/2016/7/layout/RepeatingBendingProcessNew"/>
    <dgm:cxn modelId="{58926FB3-E16D-4496-8387-B2D1177C5F7D}" type="presOf" srcId="{80560AE6-25E5-46D9-82E7-81B63C3E7092}" destId="{18D9C447-F8BC-4E89-9108-A4304CC579BA}" srcOrd="0" destOrd="0" presId="urn:microsoft.com/office/officeart/2016/7/layout/RepeatingBendingProcessNew"/>
    <dgm:cxn modelId="{9AB828BE-2E99-412D-9B1F-2C8E3CF37949}" srcId="{80560AE6-25E5-46D9-82E7-81B63C3E7092}" destId="{EFD00CE4-E353-475D-91D4-BFB05A26BD10}" srcOrd="2" destOrd="0" parTransId="{DB0291F1-58A0-47D9-BF0F-C728BBAA7121}" sibTransId="{376AB497-9515-464C-A50D-A6293E5F1F30}"/>
    <dgm:cxn modelId="{6A1595D1-5C68-4257-8CC5-7741AC285642}" type="presOf" srcId="{00D8F22B-4F5C-407B-816E-272AB1AC80CF}" destId="{1EA8A9EA-4759-4052-93A2-6780B0AA030F}" srcOrd="0" destOrd="0" presId="urn:microsoft.com/office/officeart/2016/7/layout/RepeatingBendingProcessNew"/>
    <dgm:cxn modelId="{1FC725D9-9129-424B-A747-8FEFBE037309}" type="presOf" srcId="{00D8F22B-4F5C-407B-816E-272AB1AC80CF}" destId="{80AB124E-88CC-43F3-882C-8FD5B24EDDF6}" srcOrd="1" destOrd="0" presId="urn:microsoft.com/office/officeart/2016/7/layout/RepeatingBendingProcessNew"/>
    <dgm:cxn modelId="{CEE42DEA-885A-4E4E-BA6E-496797F77725}" type="presOf" srcId="{6E55BAC5-9D25-4F06-9F02-6B65E2754926}" destId="{E3B4F4CC-A947-4783-BF6E-4EB1BECA9CC1}" srcOrd="0" destOrd="0" presId="urn:microsoft.com/office/officeart/2016/7/layout/RepeatingBendingProcessNew"/>
    <dgm:cxn modelId="{8D0275FB-2029-4443-BCB4-6BFDCED555C1}" type="presOf" srcId="{6E55BAC5-9D25-4F06-9F02-6B65E2754926}" destId="{030F671E-5522-408C-BB53-D3A98107B8C3}" srcOrd="1" destOrd="0" presId="urn:microsoft.com/office/officeart/2016/7/layout/RepeatingBendingProcessNew"/>
    <dgm:cxn modelId="{96CEFAFB-0225-439E-AD8B-3ABFEDA84583}" type="presParOf" srcId="{18D9C447-F8BC-4E89-9108-A4304CC579BA}" destId="{C486257E-7D13-4C77-A98C-3A23EB949FF1}" srcOrd="0" destOrd="0" presId="urn:microsoft.com/office/officeart/2016/7/layout/RepeatingBendingProcessNew"/>
    <dgm:cxn modelId="{45B859C5-9A81-4F84-806D-2329EE8B1D67}" type="presParOf" srcId="{18D9C447-F8BC-4E89-9108-A4304CC579BA}" destId="{6F68A1F0-B94A-4043-A801-28F8F0D5108E}" srcOrd="1" destOrd="0" presId="urn:microsoft.com/office/officeart/2016/7/layout/RepeatingBendingProcessNew"/>
    <dgm:cxn modelId="{5845D73D-0BAF-4C84-AA8B-F26D0E636998}" type="presParOf" srcId="{6F68A1F0-B94A-4043-A801-28F8F0D5108E}" destId="{EAF0FA8D-E094-4786-91E9-98EC20BEF80B}" srcOrd="0" destOrd="0" presId="urn:microsoft.com/office/officeart/2016/7/layout/RepeatingBendingProcessNew"/>
    <dgm:cxn modelId="{7F042C9B-7593-4A26-81E9-B01EA6CDC567}" type="presParOf" srcId="{18D9C447-F8BC-4E89-9108-A4304CC579BA}" destId="{1D609933-7618-423E-9471-FB737760502B}" srcOrd="2" destOrd="0" presId="urn:microsoft.com/office/officeart/2016/7/layout/RepeatingBendingProcessNew"/>
    <dgm:cxn modelId="{C3A6C537-ADF9-4B4E-BE80-D842C6006F47}" type="presParOf" srcId="{18D9C447-F8BC-4E89-9108-A4304CC579BA}" destId="{E3B4F4CC-A947-4783-BF6E-4EB1BECA9CC1}" srcOrd="3" destOrd="0" presId="urn:microsoft.com/office/officeart/2016/7/layout/RepeatingBendingProcessNew"/>
    <dgm:cxn modelId="{838E7887-FACF-4BF6-9A15-462F7B929CA5}" type="presParOf" srcId="{E3B4F4CC-A947-4783-BF6E-4EB1BECA9CC1}" destId="{030F671E-5522-408C-BB53-D3A98107B8C3}" srcOrd="0" destOrd="0" presId="urn:microsoft.com/office/officeart/2016/7/layout/RepeatingBendingProcessNew"/>
    <dgm:cxn modelId="{9BDE0579-184D-45E1-87F0-1F2F9B9C332A}" type="presParOf" srcId="{18D9C447-F8BC-4E89-9108-A4304CC579BA}" destId="{2F368941-B25C-444E-AC4E-63A9E78B56D0}" srcOrd="4" destOrd="0" presId="urn:microsoft.com/office/officeart/2016/7/layout/RepeatingBendingProcessNew"/>
    <dgm:cxn modelId="{8FE63AF9-A04F-4AD6-ADEE-515916AA6941}" type="presParOf" srcId="{18D9C447-F8BC-4E89-9108-A4304CC579BA}" destId="{B57A69F6-A406-4656-93CF-E0F1E0B17E65}" srcOrd="5" destOrd="0" presId="urn:microsoft.com/office/officeart/2016/7/layout/RepeatingBendingProcessNew"/>
    <dgm:cxn modelId="{34FCF5D1-3478-4216-BDBF-913D24B2B56E}" type="presParOf" srcId="{B57A69F6-A406-4656-93CF-E0F1E0B17E65}" destId="{799E9DC0-B2E1-403B-85F2-302499760C76}" srcOrd="0" destOrd="0" presId="urn:microsoft.com/office/officeart/2016/7/layout/RepeatingBendingProcessNew"/>
    <dgm:cxn modelId="{ED9C78A6-E8FA-41CB-8950-3069C944E1FD}" type="presParOf" srcId="{18D9C447-F8BC-4E89-9108-A4304CC579BA}" destId="{1032DDB2-1647-4C0B-A276-CE054A5F7219}" srcOrd="6" destOrd="0" presId="urn:microsoft.com/office/officeart/2016/7/layout/RepeatingBendingProcessNew"/>
    <dgm:cxn modelId="{1EA9DE81-57E9-4850-9E69-03AE0DD7B0E7}" type="presParOf" srcId="{18D9C447-F8BC-4E89-9108-A4304CC579BA}" destId="{1EA8A9EA-4759-4052-93A2-6780B0AA030F}" srcOrd="7" destOrd="0" presId="urn:microsoft.com/office/officeart/2016/7/layout/RepeatingBendingProcessNew"/>
    <dgm:cxn modelId="{BAB5B42C-8F2D-441B-8B8F-1819E991DCAF}" type="presParOf" srcId="{1EA8A9EA-4759-4052-93A2-6780B0AA030F}" destId="{80AB124E-88CC-43F3-882C-8FD5B24EDDF6}" srcOrd="0" destOrd="0" presId="urn:microsoft.com/office/officeart/2016/7/layout/RepeatingBendingProcessNew"/>
    <dgm:cxn modelId="{9F52CF75-E13A-40DB-91D5-4DFC14FD7EBC}" type="presParOf" srcId="{18D9C447-F8BC-4E89-9108-A4304CC579BA}" destId="{7ED77635-65BA-40FF-AD95-3434848336E2}" srcOrd="8" destOrd="0" presId="urn:microsoft.com/office/officeart/2016/7/layout/RepeatingBendingProcessNew"/>
    <dgm:cxn modelId="{7A981CD9-4398-44DB-9D8E-CD2773B9CAB3}" type="presParOf" srcId="{18D9C447-F8BC-4E89-9108-A4304CC579BA}" destId="{2737384D-E438-4D44-843F-170BF72085B8}" srcOrd="9" destOrd="0" presId="urn:microsoft.com/office/officeart/2016/7/layout/RepeatingBendingProcessNew"/>
    <dgm:cxn modelId="{77DA7852-0838-44F7-8983-3C638844DCDD}" type="presParOf" srcId="{2737384D-E438-4D44-843F-170BF72085B8}" destId="{29C70355-0B2A-49AB-8C45-34BFDD8340E0}" srcOrd="0" destOrd="0" presId="urn:microsoft.com/office/officeart/2016/7/layout/RepeatingBendingProcessNew"/>
    <dgm:cxn modelId="{15652FC8-AF20-4C83-B8F7-A90CC90DEB33}" type="presParOf" srcId="{18D9C447-F8BC-4E89-9108-A4304CC579BA}" destId="{24F9CDC9-65F0-4550-B75B-D6FFED14404D}"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B6878-EDE2-4C39-B782-11685884ADE7}">
      <dsp:nvSpPr>
        <dsp:cNvPr id="0" name=""/>
        <dsp:cNvSpPr/>
      </dsp:nvSpPr>
      <dsp:spPr>
        <a:xfrm>
          <a:off x="818745" y="114737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D29905-090C-40AF-A820-2CD8026D4BFC}">
      <dsp:nvSpPr>
        <dsp:cNvPr id="0" name=""/>
        <dsp:cNvSpPr/>
      </dsp:nvSpPr>
      <dsp:spPr>
        <a:xfrm>
          <a:off x="323745" y="222754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Data Analyst</a:t>
          </a:r>
        </a:p>
      </dsp:txBody>
      <dsp:txXfrm>
        <a:off x="323745" y="2227545"/>
        <a:ext cx="1800000" cy="720000"/>
      </dsp:txXfrm>
    </dsp:sp>
    <dsp:sp modelId="{6F58E1E8-FE68-4D08-A8A5-C31D175D87BA}">
      <dsp:nvSpPr>
        <dsp:cNvPr id="0" name=""/>
        <dsp:cNvSpPr/>
      </dsp:nvSpPr>
      <dsp:spPr>
        <a:xfrm>
          <a:off x="2933745" y="114737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09B11A-4179-4B06-98AC-1625D8F03E85}">
      <dsp:nvSpPr>
        <dsp:cNvPr id="0" name=""/>
        <dsp:cNvSpPr/>
      </dsp:nvSpPr>
      <dsp:spPr>
        <a:xfrm>
          <a:off x="2438745" y="222754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ML Engineer</a:t>
          </a:r>
        </a:p>
      </dsp:txBody>
      <dsp:txXfrm>
        <a:off x="2438745" y="2227545"/>
        <a:ext cx="1800000" cy="720000"/>
      </dsp:txXfrm>
    </dsp:sp>
    <dsp:sp modelId="{18250F34-5F80-4302-957B-C67C07743BA4}">
      <dsp:nvSpPr>
        <dsp:cNvPr id="0" name=""/>
        <dsp:cNvSpPr/>
      </dsp:nvSpPr>
      <dsp:spPr>
        <a:xfrm>
          <a:off x="5048745" y="114737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3F38E4-6925-4DDE-8555-2607DCD9F180}">
      <dsp:nvSpPr>
        <dsp:cNvPr id="0" name=""/>
        <dsp:cNvSpPr/>
      </dsp:nvSpPr>
      <dsp:spPr>
        <a:xfrm>
          <a:off x="4553745" y="222754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Data Admin</a:t>
          </a:r>
        </a:p>
      </dsp:txBody>
      <dsp:txXfrm>
        <a:off x="4553745" y="2227545"/>
        <a:ext cx="1800000" cy="720000"/>
      </dsp:txXfrm>
    </dsp:sp>
    <dsp:sp modelId="{F6E67DBD-6F90-4B8F-912F-6EB289A53A1C}">
      <dsp:nvSpPr>
        <dsp:cNvPr id="0" name=""/>
        <dsp:cNvSpPr/>
      </dsp:nvSpPr>
      <dsp:spPr>
        <a:xfrm>
          <a:off x="7163745" y="114737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9C2F31-7D02-446E-B758-83A120981E72}">
      <dsp:nvSpPr>
        <dsp:cNvPr id="0" name=""/>
        <dsp:cNvSpPr/>
      </dsp:nvSpPr>
      <dsp:spPr>
        <a:xfrm>
          <a:off x="6668745" y="222754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BI Engineer</a:t>
          </a:r>
        </a:p>
      </dsp:txBody>
      <dsp:txXfrm>
        <a:off x="6668745" y="2227545"/>
        <a:ext cx="1800000" cy="720000"/>
      </dsp:txXfrm>
    </dsp:sp>
    <dsp:sp modelId="{F08DFA0D-949F-45A8-9B4A-36A427E34894}">
      <dsp:nvSpPr>
        <dsp:cNvPr id="0" name=""/>
        <dsp:cNvSpPr/>
      </dsp:nvSpPr>
      <dsp:spPr>
        <a:xfrm>
          <a:off x="9278745" y="114737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E0EBBA-49EB-4559-B381-A077825D0645}">
      <dsp:nvSpPr>
        <dsp:cNvPr id="0" name=""/>
        <dsp:cNvSpPr/>
      </dsp:nvSpPr>
      <dsp:spPr>
        <a:xfrm>
          <a:off x="8783745" y="222754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Data Scientist</a:t>
          </a:r>
        </a:p>
      </dsp:txBody>
      <dsp:txXfrm>
        <a:off x="8783745" y="2227545"/>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219097" y="166365"/>
          <a:ext cx="398359" cy="398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Which (raw) data to use? </a:t>
          </a:r>
          <a:br>
            <a:rPr lang="en-US" sz="1800" kern="1200" dirty="0"/>
          </a:br>
          <a:r>
            <a:rPr lang="en-US" sz="1800" i="1" kern="1200" dirty="0"/>
            <a:t>- Almost all.</a:t>
          </a:r>
          <a:endParaRPr lang="en-US" sz="1800" kern="1200" dirty="0"/>
        </a:p>
      </dsp:txBody>
      <dsp:txXfrm>
        <a:off x="836555" y="3400"/>
        <a:ext cx="9679044" cy="724290"/>
      </dsp:txXfrm>
    </dsp:sp>
    <dsp:sp modelId="{810E565C-23A1-447A-B8A1-48BBC3CA704D}">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219097" y="1071728"/>
          <a:ext cx="398359" cy="398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What kind of environment should I setup? </a:t>
          </a:r>
          <a:br>
            <a:rPr lang="en-US" sz="1800" kern="1200" dirty="0"/>
          </a:br>
          <a:r>
            <a:rPr lang="en-US" sz="1800" i="1" kern="1200" dirty="0"/>
            <a:t>– More of Data Admin.</a:t>
          </a:r>
          <a:endParaRPr lang="en-US" sz="1800" kern="1200" dirty="0"/>
        </a:p>
      </dsp:txBody>
      <dsp:txXfrm>
        <a:off x="836555" y="908763"/>
        <a:ext cx="9679044" cy="724290"/>
      </dsp:txXfrm>
    </dsp:sp>
    <dsp:sp modelId="{8FC65EC5-78B3-4AD4-A30B-54E747338F32}">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219097" y="1977092"/>
          <a:ext cx="398359" cy="398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How the data has to be processed to get clean data or insights out of it? </a:t>
          </a:r>
          <a:br>
            <a:rPr lang="en-US" sz="1800" kern="1200" dirty="0"/>
          </a:br>
          <a:r>
            <a:rPr lang="en-US" sz="1800" i="1" kern="1200" dirty="0"/>
            <a:t>– More of Data Developer.</a:t>
          </a:r>
          <a:endParaRPr lang="en-US" sz="1800" kern="1200" dirty="0"/>
        </a:p>
      </dsp:txBody>
      <dsp:txXfrm>
        <a:off x="836555" y="1814126"/>
        <a:ext cx="9679044" cy="724290"/>
      </dsp:txXfrm>
    </dsp:sp>
    <dsp:sp modelId="{812FA210-7205-4DA5-9AD4-AC47ADE7FCE8}">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219097" y="2882455"/>
          <a:ext cx="398359" cy="398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Identify Combinations of prepared data and machine learning algorithms to create best model? </a:t>
          </a:r>
          <a:br>
            <a:rPr lang="en-US" sz="1800" kern="1200" dirty="0"/>
          </a:br>
          <a:r>
            <a:rPr lang="en-US" sz="1800" i="1" kern="1200" dirty="0"/>
            <a:t>– More of Data Scientist.</a:t>
          </a:r>
          <a:endParaRPr lang="en-US" sz="1800" kern="1200" dirty="0"/>
        </a:p>
      </dsp:txBody>
      <dsp:txXfrm>
        <a:off x="836555" y="2719489"/>
        <a:ext cx="9679044" cy="724290"/>
      </dsp:txXfrm>
    </dsp:sp>
    <dsp:sp modelId="{0D157D73-95C5-4903-BDCB-57204E90F29A}">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219097" y="3787818"/>
          <a:ext cx="398359" cy="398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800100">
            <a:lnSpc>
              <a:spcPct val="100000"/>
            </a:lnSpc>
            <a:spcBef>
              <a:spcPct val="0"/>
            </a:spcBef>
            <a:spcAft>
              <a:spcPct val="35000"/>
            </a:spcAft>
            <a:buNone/>
          </a:pPr>
          <a:r>
            <a:rPr lang="en-US" sz="1800" kern="1200" dirty="0"/>
            <a:t>All these analysis as dashboard / report for decision making. </a:t>
          </a:r>
          <a:br>
            <a:rPr lang="en-US" sz="1800" kern="1200" dirty="0"/>
          </a:br>
          <a:r>
            <a:rPr lang="en-US" sz="1800" i="1" kern="1200" dirty="0"/>
            <a:t>– More of BI specialist.</a:t>
          </a:r>
          <a:endParaRPr lang="en-US" sz="1800" kern="1200" dirty="0"/>
        </a:p>
      </dsp:txBody>
      <dsp:txXfrm>
        <a:off x="836555" y="3624853"/>
        <a:ext cx="9679044" cy="7242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61E65-B1E9-46F5-B536-76BFA6781AE6}">
      <dsp:nvSpPr>
        <dsp:cNvPr id="0" name=""/>
        <dsp:cNvSpPr/>
      </dsp:nvSpPr>
      <dsp:spPr>
        <a:xfrm>
          <a:off x="9242" y="311049"/>
          <a:ext cx="1381199" cy="82871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Marketing</a:t>
          </a:r>
        </a:p>
      </dsp:txBody>
      <dsp:txXfrm>
        <a:off x="9242" y="311049"/>
        <a:ext cx="1381199" cy="828719"/>
      </dsp:txXfrm>
    </dsp:sp>
    <dsp:sp modelId="{19D5DB8B-D08F-493C-8F0D-9B29CDC7E807}">
      <dsp:nvSpPr>
        <dsp:cNvPr id="0" name=""/>
        <dsp:cNvSpPr/>
      </dsp:nvSpPr>
      <dsp:spPr>
        <a:xfrm>
          <a:off x="1528561" y="311049"/>
          <a:ext cx="1381199" cy="828719"/>
        </a:xfrm>
        <a:prstGeom prst="rect">
          <a:avLst/>
        </a:prstGeom>
        <a:solidFill>
          <a:schemeClr val="accent2">
            <a:hueOff val="-53902"/>
            <a:satOff val="-3108"/>
            <a:lumOff val="3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Sales and CRM </a:t>
          </a:r>
        </a:p>
      </dsp:txBody>
      <dsp:txXfrm>
        <a:off x="1528561" y="311049"/>
        <a:ext cx="1381199" cy="828719"/>
      </dsp:txXfrm>
    </dsp:sp>
    <dsp:sp modelId="{947D7144-C9AE-40C6-9772-98B362047003}">
      <dsp:nvSpPr>
        <dsp:cNvPr id="0" name=""/>
        <dsp:cNvSpPr/>
      </dsp:nvSpPr>
      <dsp:spPr>
        <a:xfrm>
          <a:off x="3047880" y="311049"/>
          <a:ext cx="1381199" cy="828719"/>
        </a:xfrm>
        <a:prstGeom prst="rect">
          <a:avLst/>
        </a:prstGeom>
        <a:solidFill>
          <a:schemeClr val="accent2">
            <a:hueOff val="-107805"/>
            <a:satOff val="-6217"/>
            <a:lumOff val="6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Web Analytics</a:t>
          </a:r>
        </a:p>
      </dsp:txBody>
      <dsp:txXfrm>
        <a:off x="3047880" y="311049"/>
        <a:ext cx="1381199" cy="828719"/>
      </dsp:txXfrm>
    </dsp:sp>
    <dsp:sp modelId="{C6ADEC4E-A332-4577-BF2C-16ACE43C73DF}">
      <dsp:nvSpPr>
        <dsp:cNvPr id="0" name=""/>
        <dsp:cNvSpPr/>
      </dsp:nvSpPr>
      <dsp:spPr>
        <a:xfrm>
          <a:off x="4567200" y="311049"/>
          <a:ext cx="1381199" cy="828719"/>
        </a:xfrm>
        <a:prstGeom prst="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Ecommerce </a:t>
          </a:r>
        </a:p>
      </dsp:txBody>
      <dsp:txXfrm>
        <a:off x="4567200" y="311049"/>
        <a:ext cx="1381199" cy="828719"/>
      </dsp:txXfrm>
    </dsp:sp>
    <dsp:sp modelId="{96E73BA9-0330-4E0C-8490-17608DE8C6C1}">
      <dsp:nvSpPr>
        <dsp:cNvPr id="0" name=""/>
        <dsp:cNvSpPr/>
      </dsp:nvSpPr>
      <dsp:spPr>
        <a:xfrm>
          <a:off x="6086519" y="311049"/>
          <a:ext cx="1381199" cy="828719"/>
        </a:xfrm>
        <a:prstGeom prst="rect">
          <a:avLst/>
        </a:prstGeom>
        <a:solidFill>
          <a:schemeClr val="accent2">
            <a:hueOff val="-215609"/>
            <a:satOff val="-12434"/>
            <a:lumOff val="1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Advertising</a:t>
          </a:r>
        </a:p>
      </dsp:txBody>
      <dsp:txXfrm>
        <a:off x="6086519" y="311049"/>
        <a:ext cx="1381199" cy="828719"/>
      </dsp:txXfrm>
    </dsp:sp>
    <dsp:sp modelId="{6BB95298-6DFF-475D-9C11-0E57D6EB313E}">
      <dsp:nvSpPr>
        <dsp:cNvPr id="0" name=""/>
        <dsp:cNvSpPr/>
      </dsp:nvSpPr>
      <dsp:spPr>
        <a:xfrm>
          <a:off x="7605839" y="311049"/>
          <a:ext cx="1381199" cy="828719"/>
        </a:xfrm>
        <a:prstGeom prst="rect">
          <a:avLst/>
        </a:prstGeom>
        <a:solidFill>
          <a:schemeClr val="accent2">
            <a:hueOff val="-269512"/>
            <a:satOff val="-15542"/>
            <a:lumOff val="15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IT</a:t>
          </a:r>
        </a:p>
      </dsp:txBody>
      <dsp:txXfrm>
        <a:off x="7605839" y="311049"/>
        <a:ext cx="1381199" cy="828719"/>
      </dsp:txXfrm>
    </dsp:sp>
    <dsp:sp modelId="{2304F323-E67E-4B65-980A-46DCEB750989}">
      <dsp:nvSpPr>
        <dsp:cNvPr id="0" name=""/>
        <dsp:cNvSpPr/>
      </dsp:nvSpPr>
      <dsp:spPr>
        <a:xfrm>
          <a:off x="9125158" y="311049"/>
          <a:ext cx="1381199" cy="828719"/>
        </a:xfrm>
        <a:prstGeom prst="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Finance</a:t>
          </a:r>
        </a:p>
      </dsp:txBody>
      <dsp:txXfrm>
        <a:off x="9125158" y="311049"/>
        <a:ext cx="1381199" cy="828719"/>
      </dsp:txXfrm>
    </dsp:sp>
    <dsp:sp modelId="{D1F9045C-ACDA-4DB3-B208-F1E2C02AC556}">
      <dsp:nvSpPr>
        <dsp:cNvPr id="0" name=""/>
        <dsp:cNvSpPr/>
      </dsp:nvSpPr>
      <dsp:spPr>
        <a:xfrm>
          <a:off x="9242" y="1277889"/>
          <a:ext cx="1381199" cy="828719"/>
        </a:xfrm>
        <a:prstGeom prst="rect">
          <a:avLst/>
        </a:prstGeom>
        <a:solidFill>
          <a:schemeClr val="accent2">
            <a:hueOff val="-377316"/>
            <a:satOff val="-21759"/>
            <a:lumOff val="22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Healthcare</a:t>
          </a:r>
        </a:p>
      </dsp:txBody>
      <dsp:txXfrm>
        <a:off x="9242" y="1277889"/>
        <a:ext cx="1381199" cy="828719"/>
      </dsp:txXfrm>
    </dsp:sp>
    <dsp:sp modelId="{82DA7F0F-3EBF-4DCC-A7A3-6E92A1B2447A}">
      <dsp:nvSpPr>
        <dsp:cNvPr id="0" name=""/>
        <dsp:cNvSpPr/>
      </dsp:nvSpPr>
      <dsp:spPr>
        <a:xfrm>
          <a:off x="1528561" y="1277889"/>
          <a:ext cx="1381199" cy="828719"/>
        </a:xfrm>
        <a:prstGeom prst="rect">
          <a:avLst/>
        </a:prstGeom>
        <a:solidFill>
          <a:schemeClr val="accent2">
            <a:hueOff val="-431219"/>
            <a:satOff val="-24868"/>
            <a:lumOff val="2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Social Media</a:t>
          </a:r>
        </a:p>
      </dsp:txBody>
      <dsp:txXfrm>
        <a:off x="1528561" y="1277889"/>
        <a:ext cx="1381199" cy="828719"/>
      </dsp:txXfrm>
    </dsp:sp>
    <dsp:sp modelId="{9ABD9C2C-DAC3-491B-BC98-2FF4C553409E}">
      <dsp:nvSpPr>
        <dsp:cNvPr id="0" name=""/>
        <dsp:cNvSpPr/>
      </dsp:nvSpPr>
      <dsp:spPr>
        <a:xfrm>
          <a:off x="3047880" y="1277889"/>
          <a:ext cx="1381199" cy="828719"/>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Banking</a:t>
          </a:r>
          <a:endParaRPr lang="en-US" sz="1400" b="1" kern="1200"/>
        </a:p>
      </dsp:txBody>
      <dsp:txXfrm>
        <a:off x="3047880" y="1277889"/>
        <a:ext cx="1381199" cy="828719"/>
      </dsp:txXfrm>
    </dsp:sp>
    <dsp:sp modelId="{2DDBD486-B3DB-4E48-A454-2EFC4830E1B7}">
      <dsp:nvSpPr>
        <dsp:cNvPr id="0" name=""/>
        <dsp:cNvSpPr/>
      </dsp:nvSpPr>
      <dsp:spPr>
        <a:xfrm>
          <a:off x="4567200" y="1277889"/>
          <a:ext cx="1381199" cy="828719"/>
        </a:xfrm>
        <a:prstGeom prst="rect">
          <a:avLst/>
        </a:prstGeom>
        <a:solidFill>
          <a:schemeClr val="accent2">
            <a:hueOff val="-539023"/>
            <a:satOff val="-31084"/>
            <a:lumOff val="3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Human Resources</a:t>
          </a:r>
        </a:p>
      </dsp:txBody>
      <dsp:txXfrm>
        <a:off x="4567200" y="1277889"/>
        <a:ext cx="1381199" cy="828719"/>
      </dsp:txXfrm>
    </dsp:sp>
    <dsp:sp modelId="{021D1BE1-610E-4087-A73A-9D64A70CBBFE}">
      <dsp:nvSpPr>
        <dsp:cNvPr id="0" name=""/>
        <dsp:cNvSpPr/>
      </dsp:nvSpPr>
      <dsp:spPr>
        <a:xfrm>
          <a:off x="6086519" y="1277889"/>
          <a:ext cx="1381199" cy="828719"/>
        </a:xfrm>
        <a:prstGeom prst="rect">
          <a:avLst/>
        </a:prstGeom>
        <a:solidFill>
          <a:schemeClr val="accent2">
            <a:hueOff val="-592926"/>
            <a:satOff val="-34193"/>
            <a:lumOff val="35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Mobile Analytics</a:t>
          </a:r>
        </a:p>
      </dsp:txBody>
      <dsp:txXfrm>
        <a:off x="6086519" y="1277889"/>
        <a:ext cx="1381199" cy="828719"/>
      </dsp:txXfrm>
    </dsp:sp>
    <dsp:sp modelId="{81A2B32F-0AB5-47BB-8955-A30C30B29CEF}">
      <dsp:nvSpPr>
        <dsp:cNvPr id="0" name=""/>
        <dsp:cNvSpPr/>
      </dsp:nvSpPr>
      <dsp:spPr>
        <a:xfrm>
          <a:off x="7605839" y="1277889"/>
          <a:ext cx="1381199" cy="828719"/>
        </a:xfrm>
        <a:prstGeom prst="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Project Management</a:t>
          </a:r>
        </a:p>
      </dsp:txBody>
      <dsp:txXfrm>
        <a:off x="7605839" y="1277889"/>
        <a:ext cx="1381199" cy="828719"/>
      </dsp:txXfrm>
    </dsp:sp>
    <dsp:sp modelId="{4D4B7EA3-0B1A-417C-84E0-83DD4AC7EF22}">
      <dsp:nvSpPr>
        <dsp:cNvPr id="0" name=""/>
        <dsp:cNvSpPr/>
      </dsp:nvSpPr>
      <dsp:spPr>
        <a:xfrm>
          <a:off x="9125158" y="1277889"/>
          <a:ext cx="1381199" cy="828719"/>
        </a:xfrm>
        <a:prstGeom prst="rect">
          <a:avLst/>
        </a:prstGeom>
        <a:solidFill>
          <a:schemeClr val="accent2">
            <a:hueOff val="-700730"/>
            <a:satOff val="-40410"/>
            <a:lumOff val="41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Research and Development</a:t>
          </a:r>
        </a:p>
      </dsp:txBody>
      <dsp:txXfrm>
        <a:off x="9125158" y="1277889"/>
        <a:ext cx="1381199" cy="828719"/>
      </dsp:txXfrm>
    </dsp:sp>
    <dsp:sp modelId="{05EC64D0-565C-44B6-AC8A-7C54BCDA346E}">
      <dsp:nvSpPr>
        <dsp:cNvPr id="0" name=""/>
        <dsp:cNvSpPr/>
      </dsp:nvSpPr>
      <dsp:spPr>
        <a:xfrm>
          <a:off x="9242" y="2244728"/>
          <a:ext cx="1381199" cy="828719"/>
        </a:xfrm>
        <a:prstGeom prst="rect">
          <a:avLst/>
        </a:prstGeom>
        <a:solidFill>
          <a:schemeClr val="accent2">
            <a:hueOff val="-754633"/>
            <a:satOff val="-43518"/>
            <a:lumOff val="44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Support</a:t>
          </a:r>
        </a:p>
      </dsp:txBody>
      <dsp:txXfrm>
        <a:off x="9242" y="2244728"/>
        <a:ext cx="1381199" cy="828719"/>
      </dsp:txXfrm>
    </dsp:sp>
    <dsp:sp modelId="{76847010-8DFB-430A-8BA8-5CB7F22F3D52}">
      <dsp:nvSpPr>
        <dsp:cNvPr id="0" name=""/>
        <dsp:cNvSpPr/>
      </dsp:nvSpPr>
      <dsp:spPr>
        <a:xfrm>
          <a:off x="1528561" y="2244728"/>
          <a:ext cx="1381199" cy="828719"/>
        </a:xfrm>
        <a:prstGeom prst="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Oil &amp; Gas</a:t>
          </a:r>
        </a:p>
      </dsp:txBody>
      <dsp:txXfrm>
        <a:off x="1528561" y="2244728"/>
        <a:ext cx="1381199" cy="828719"/>
      </dsp:txXfrm>
    </dsp:sp>
    <dsp:sp modelId="{FD264BD2-4F0A-4F40-8D5D-6CA1F3F51017}">
      <dsp:nvSpPr>
        <dsp:cNvPr id="0" name=""/>
        <dsp:cNvSpPr/>
      </dsp:nvSpPr>
      <dsp:spPr>
        <a:xfrm>
          <a:off x="3047880" y="2244728"/>
          <a:ext cx="1381199" cy="828719"/>
        </a:xfrm>
        <a:prstGeom prst="rect">
          <a:avLst/>
        </a:prstGeom>
        <a:solidFill>
          <a:schemeClr val="accent2">
            <a:hueOff val="-862437"/>
            <a:satOff val="-49735"/>
            <a:lumOff val="51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Pharmaceuticals</a:t>
          </a:r>
        </a:p>
      </dsp:txBody>
      <dsp:txXfrm>
        <a:off x="3047880" y="2244728"/>
        <a:ext cx="1381199" cy="828719"/>
      </dsp:txXfrm>
    </dsp:sp>
    <dsp:sp modelId="{8813B33F-8477-4F0B-BD3B-715552F9754B}">
      <dsp:nvSpPr>
        <dsp:cNvPr id="0" name=""/>
        <dsp:cNvSpPr/>
      </dsp:nvSpPr>
      <dsp:spPr>
        <a:xfrm>
          <a:off x="4567200" y="2244728"/>
          <a:ext cx="1381199" cy="828719"/>
        </a:xfrm>
        <a:prstGeom prst="rect">
          <a:avLst/>
        </a:prstGeom>
        <a:solidFill>
          <a:schemeClr val="accent2">
            <a:hueOff val="-916340"/>
            <a:satOff val="-52844"/>
            <a:lumOff val="5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Retail</a:t>
          </a:r>
        </a:p>
      </dsp:txBody>
      <dsp:txXfrm>
        <a:off x="4567200" y="2244728"/>
        <a:ext cx="1381199" cy="828719"/>
      </dsp:txXfrm>
    </dsp:sp>
    <dsp:sp modelId="{9289B4CB-BF04-4AEE-8413-04D91485E8D2}">
      <dsp:nvSpPr>
        <dsp:cNvPr id="0" name=""/>
        <dsp:cNvSpPr/>
      </dsp:nvSpPr>
      <dsp:spPr>
        <a:xfrm>
          <a:off x="6086519" y="2244728"/>
          <a:ext cx="1381199" cy="828719"/>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Communications</a:t>
          </a:r>
        </a:p>
      </dsp:txBody>
      <dsp:txXfrm>
        <a:off x="6086519" y="2244728"/>
        <a:ext cx="1381199" cy="828719"/>
      </dsp:txXfrm>
    </dsp:sp>
    <dsp:sp modelId="{A83479D0-D28B-412D-BCC5-C0E9017FCC13}">
      <dsp:nvSpPr>
        <dsp:cNvPr id="0" name=""/>
        <dsp:cNvSpPr/>
      </dsp:nvSpPr>
      <dsp:spPr>
        <a:xfrm>
          <a:off x="7605839" y="2244728"/>
          <a:ext cx="1381199" cy="828719"/>
        </a:xfrm>
        <a:prstGeom prst="rect">
          <a:avLst/>
        </a:prstGeom>
        <a:solidFill>
          <a:schemeClr val="accent2">
            <a:hueOff val="-1024144"/>
            <a:satOff val="-59060"/>
            <a:lumOff val="6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Food and Beverages</a:t>
          </a:r>
        </a:p>
      </dsp:txBody>
      <dsp:txXfrm>
        <a:off x="7605839" y="2244728"/>
        <a:ext cx="1381199" cy="828719"/>
      </dsp:txXfrm>
    </dsp:sp>
    <dsp:sp modelId="{40407167-5175-4C16-A2C5-25F3F1FF4488}">
      <dsp:nvSpPr>
        <dsp:cNvPr id="0" name=""/>
        <dsp:cNvSpPr/>
      </dsp:nvSpPr>
      <dsp:spPr>
        <a:xfrm>
          <a:off x="9125158" y="2244728"/>
          <a:ext cx="1381199" cy="828719"/>
        </a:xfrm>
        <a:prstGeom prst="rect">
          <a:avLst/>
        </a:prstGeom>
        <a:solidFill>
          <a:schemeClr val="accent2">
            <a:hueOff val="-1078047"/>
            <a:satOff val="-62169"/>
            <a:lumOff val="63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Education</a:t>
          </a:r>
        </a:p>
      </dsp:txBody>
      <dsp:txXfrm>
        <a:off x="9125158" y="2244728"/>
        <a:ext cx="1381199" cy="828719"/>
      </dsp:txXfrm>
    </dsp:sp>
    <dsp:sp modelId="{BB8669DA-C726-4CD1-9183-08C9DA2A7BDE}">
      <dsp:nvSpPr>
        <dsp:cNvPr id="0" name=""/>
        <dsp:cNvSpPr/>
      </dsp:nvSpPr>
      <dsp:spPr>
        <a:xfrm>
          <a:off x="9242" y="3211568"/>
          <a:ext cx="1381199" cy="828719"/>
        </a:xfrm>
        <a:prstGeom prst="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Media</a:t>
          </a:r>
        </a:p>
      </dsp:txBody>
      <dsp:txXfrm>
        <a:off x="9242" y="3211568"/>
        <a:ext cx="1381199" cy="828719"/>
      </dsp:txXfrm>
    </dsp:sp>
    <dsp:sp modelId="{956845B6-8C48-4A5C-9B3B-2F20F8998BA1}">
      <dsp:nvSpPr>
        <dsp:cNvPr id="0" name=""/>
        <dsp:cNvSpPr/>
      </dsp:nvSpPr>
      <dsp:spPr>
        <a:xfrm>
          <a:off x="1528561" y="3211568"/>
          <a:ext cx="1381199" cy="828719"/>
        </a:xfrm>
        <a:prstGeom prst="rect">
          <a:avLst/>
        </a:prstGeom>
        <a:solidFill>
          <a:schemeClr val="accent2">
            <a:hueOff val="-1185851"/>
            <a:satOff val="-68386"/>
            <a:lumOff val="70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ea typeface="Calibri" panose="020F0502020204030204" pitchFamily="34" charset="0"/>
            </a:rPr>
            <a:t>Transportation and Logistics</a:t>
          </a:r>
          <a:endParaRPr lang="en-US" sz="1400" b="1" kern="1200" dirty="0"/>
        </a:p>
      </dsp:txBody>
      <dsp:txXfrm>
        <a:off x="1528561" y="3211568"/>
        <a:ext cx="1381199" cy="828719"/>
      </dsp:txXfrm>
    </dsp:sp>
    <dsp:sp modelId="{C694F1E1-C129-4CF4-A00F-7DBBC468A241}">
      <dsp:nvSpPr>
        <dsp:cNvPr id="0" name=""/>
        <dsp:cNvSpPr/>
      </dsp:nvSpPr>
      <dsp:spPr>
        <a:xfrm>
          <a:off x="3047880" y="3211568"/>
          <a:ext cx="1381199" cy="828719"/>
        </a:xfrm>
        <a:prstGeom prst="rect">
          <a:avLst/>
        </a:prstGeom>
        <a:solidFill>
          <a:schemeClr val="accent2">
            <a:hueOff val="-1239754"/>
            <a:satOff val="-71494"/>
            <a:lumOff val="73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Survey</a:t>
          </a:r>
        </a:p>
      </dsp:txBody>
      <dsp:txXfrm>
        <a:off x="3047880" y="3211568"/>
        <a:ext cx="1381199" cy="828719"/>
      </dsp:txXfrm>
    </dsp:sp>
    <dsp:sp modelId="{3316E85C-9192-4BB2-95BB-1F0A0053F4B9}">
      <dsp:nvSpPr>
        <dsp:cNvPr id="0" name=""/>
        <dsp:cNvSpPr/>
      </dsp:nvSpPr>
      <dsp:spPr>
        <a:xfrm>
          <a:off x="4567200" y="3211568"/>
          <a:ext cx="1381199" cy="828719"/>
        </a:xfrm>
        <a:prstGeom prst="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Insurance</a:t>
          </a:r>
        </a:p>
      </dsp:txBody>
      <dsp:txXfrm>
        <a:off x="4567200" y="3211568"/>
        <a:ext cx="1381199" cy="828719"/>
      </dsp:txXfrm>
    </dsp:sp>
    <dsp:sp modelId="{53D0627E-9322-43BE-93BA-9FA91F9C86F8}">
      <dsp:nvSpPr>
        <dsp:cNvPr id="0" name=""/>
        <dsp:cNvSpPr/>
      </dsp:nvSpPr>
      <dsp:spPr>
        <a:xfrm>
          <a:off x="6086519" y="3211568"/>
          <a:ext cx="1381199" cy="828719"/>
        </a:xfrm>
        <a:prstGeom prst="rect">
          <a:avLst/>
        </a:prstGeom>
        <a:solidFill>
          <a:schemeClr val="accent2">
            <a:hueOff val="-1347558"/>
            <a:satOff val="-77711"/>
            <a:lumOff val="7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Manufacturing</a:t>
          </a:r>
        </a:p>
      </dsp:txBody>
      <dsp:txXfrm>
        <a:off x="6086519" y="3211568"/>
        <a:ext cx="1381199" cy="828719"/>
      </dsp:txXfrm>
    </dsp:sp>
    <dsp:sp modelId="{8C696F21-BC53-4C7D-BD4A-8696EE4FEE4C}">
      <dsp:nvSpPr>
        <dsp:cNvPr id="0" name=""/>
        <dsp:cNvSpPr/>
      </dsp:nvSpPr>
      <dsp:spPr>
        <a:xfrm>
          <a:off x="7605839" y="3211568"/>
          <a:ext cx="1381199" cy="828719"/>
        </a:xfrm>
        <a:prstGeom prst="rect">
          <a:avLst/>
        </a:prstGeom>
        <a:solidFill>
          <a:schemeClr val="accent2">
            <a:hueOff val="-1401461"/>
            <a:satOff val="-80820"/>
            <a:lumOff val="83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pitchFamily="34" charset="0"/>
              <a:ea typeface="Calibri" panose="020F0502020204030204" pitchFamily="34" charset="0"/>
            </a:rPr>
            <a:t>Energy</a:t>
          </a:r>
          <a:endParaRPr lang="en-US" sz="1400" b="1" kern="1200"/>
        </a:p>
      </dsp:txBody>
      <dsp:txXfrm>
        <a:off x="7605839" y="3211568"/>
        <a:ext cx="1381199" cy="828719"/>
      </dsp:txXfrm>
    </dsp:sp>
    <dsp:sp modelId="{E9C472ED-237B-4154-BF6B-EC5E645D3EBB}">
      <dsp:nvSpPr>
        <dsp:cNvPr id="0" name=""/>
        <dsp:cNvSpPr/>
      </dsp:nvSpPr>
      <dsp:spPr>
        <a:xfrm>
          <a:off x="9125158" y="3211568"/>
          <a:ext cx="1381199" cy="828719"/>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SEO</a:t>
          </a:r>
        </a:p>
      </dsp:txBody>
      <dsp:txXfrm>
        <a:off x="9125158" y="3211568"/>
        <a:ext cx="1381199" cy="828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D197C-ACE8-453C-BBDD-B35AA38CD0E1}">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2FAEB-1119-4B9F-B4C6-22432379AEFD}">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DA130-0E52-41A5-A9A6-60CBE916B048}">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Allowed to be conservative in investments.</a:t>
          </a:r>
        </a:p>
      </dsp:txBody>
      <dsp:txXfrm>
        <a:off x="1816103" y="671"/>
        <a:ext cx="4447536" cy="1572384"/>
      </dsp:txXfrm>
    </dsp:sp>
    <dsp:sp modelId="{BFC02534-07DA-4088-B772-53B1230B86DD}">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E06F1-890F-4017-9BF6-51850D7080DD}">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E42A8-7C44-417D-900B-9588355765A9}">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Crawl before you walk and walk before you run.</a:t>
          </a:r>
        </a:p>
      </dsp:txBody>
      <dsp:txXfrm>
        <a:off x="1816103" y="1966151"/>
        <a:ext cx="4447536" cy="1572384"/>
      </dsp:txXfrm>
    </dsp:sp>
    <dsp:sp modelId="{08F6801B-F2D0-42DC-8135-E33ACD007226}">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838A0-F5E5-4F41-BD30-2869E73832DF}">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E5F8B-2545-44FD-A458-D1B8E3F95561}">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dirty="0"/>
            <a:t>Elasticity both for Storage and Processing.</a:t>
          </a:r>
        </a:p>
      </dsp:txBody>
      <dsp:txXfrm>
        <a:off x="1816103" y="3931632"/>
        <a:ext cx="4447536" cy="1572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0FA4F-07D7-4FD4-81B2-A54221D8ADC2}">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970D7-5822-4617-8170-E7CD0C0BD99D}">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FD84AE-B9A8-4321-94DA-FEDD3CD5E857}">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a:t>Storage</a:t>
          </a:r>
          <a:r>
            <a:rPr lang="en-IN" sz="2100" kern="1200"/>
            <a:t> – HDFS </a:t>
          </a:r>
          <a:br>
            <a:rPr lang="en-IN" sz="2100" kern="1200"/>
          </a:br>
          <a:r>
            <a:rPr lang="en-IN" sz="2100" kern="1200"/>
            <a:t>–&gt;Azure Data Lake...</a:t>
          </a:r>
          <a:endParaRPr lang="en-US" sz="2100" kern="1200"/>
        </a:p>
      </dsp:txBody>
      <dsp:txXfrm>
        <a:off x="1834517" y="469890"/>
        <a:ext cx="3148942" cy="1335915"/>
      </dsp:txXfrm>
    </dsp:sp>
    <dsp:sp modelId="{90567A03-7AF7-4067-8E16-3FF30B460EC2}">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851C78-1CDD-4CC8-B820-C8D0B854A0DB}">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01281D-4141-42D9-AF24-9315BBAB1E10}">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a:t>Processing</a:t>
          </a:r>
          <a:r>
            <a:rPr lang="en-IN" sz="2100" kern="1200"/>
            <a:t> – Map Reduce </a:t>
          </a:r>
          <a:br>
            <a:rPr lang="en-IN" sz="2100" kern="1200"/>
          </a:br>
          <a:r>
            <a:rPr lang="en-IN" sz="2100" kern="1200"/>
            <a:t>–&gt; Azure Kubernetes cluster,</a:t>
          </a:r>
          <a:br>
            <a:rPr lang="en-IN" sz="2100" kern="1200"/>
          </a:br>
          <a:r>
            <a:rPr lang="en-IN" sz="2100" kern="1200"/>
            <a:t>–&gt; Azure Synapse Analytics,</a:t>
          </a:r>
          <a:br>
            <a:rPr lang="en-IN" sz="2100" kern="1200"/>
          </a:br>
          <a:r>
            <a:rPr lang="en-IN" sz="2100" kern="1200"/>
            <a:t>–&gt; Azure Databricks...</a:t>
          </a:r>
          <a:endParaRPr lang="en-US" sz="2100" kern="1200"/>
        </a:p>
      </dsp:txBody>
      <dsp:txXfrm>
        <a:off x="7154322" y="469890"/>
        <a:ext cx="3148942" cy="1335915"/>
      </dsp:txXfrm>
    </dsp:sp>
    <dsp:sp modelId="{1349349F-15A7-4E6C-8E8F-2C7CFA1DC40B}">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23D270-8A53-4CA1-94D4-885BC7DEC3FB}">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C97CEE-F834-462F-96B3-29F9675AD9B7}">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a:t>Resources elasticity </a:t>
          </a:r>
          <a:br>
            <a:rPr lang="en-IN" sz="2100" b="1" kern="1200"/>
          </a:br>
          <a:r>
            <a:rPr lang="en-IN" sz="2100" kern="1200"/>
            <a:t>-&gt; Create as you go via Automation scripts in PowerShell, Ansible. </a:t>
          </a:r>
        </a:p>
      </dsp:txBody>
      <dsp:txXfrm>
        <a:off x="1834517" y="2545532"/>
        <a:ext cx="3148942" cy="1335915"/>
      </dsp:txXfrm>
    </dsp:sp>
    <dsp:sp modelId="{8DDB5B27-0B6E-4CA4-B801-07E13F414B71}">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5B6BB-1E25-4F13-9334-4DD68987E9C9}">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CA19E-AD6A-4460-894F-2B4DA10BF724}">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IN" sz="2100" b="1" kern="1200" dirty="0"/>
            <a:t>Streaming Analytics </a:t>
          </a:r>
          <a:br>
            <a:rPr lang="en-IN" sz="2100" kern="1200" dirty="0"/>
          </a:br>
          <a:r>
            <a:rPr lang="en-IN" sz="2100" kern="1200" dirty="0"/>
            <a:t>–&gt; Apache </a:t>
          </a:r>
          <a:r>
            <a:rPr lang="en-IN" sz="2100" kern="1200" dirty="0" err="1"/>
            <a:t>Flink</a:t>
          </a:r>
          <a:r>
            <a:rPr lang="en-IN" sz="2100" kern="1200" dirty="0"/>
            <a:t>, Kafka Streams</a:t>
          </a:r>
          <a:br>
            <a:rPr lang="en-IN" sz="2100" kern="1200" dirty="0"/>
          </a:br>
          <a:r>
            <a:rPr lang="en-IN" sz="2100" kern="1200" dirty="0"/>
            <a:t>–&gt; Azure Stream Analytics.</a:t>
          </a:r>
        </a:p>
      </dsp:txBody>
      <dsp:txXfrm>
        <a:off x="7154322" y="2545532"/>
        <a:ext cx="3148942" cy="13359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531"/>
          <a:ext cx="10515600" cy="12432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Open source cross-platform machine learning framework.</a:t>
          </a:r>
          <a:endParaRPr lang="en-US" sz="2500" kern="1200"/>
        </a:p>
      </dsp:txBody>
      <dsp:txXfrm>
        <a:off x="1435988" y="531"/>
        <a:ext cx="9079611" cy="1243280"/>
      </dsp:txXfrm>
    </dsp:sp>
    <dsp:sp modelId="{D64B2A56-19DF-4949-A20C-85F406C155F3}">
      <dsp:nvSpPr>
        <dsp:cNvPr id="0" name=""/>
        <dsp:cNvSpPr/>
      </dsp:nvSpPr>
      <dsp:spPr>
        <a:xfrm>
          <a:off x="0" y="1554631"/>
          <a:ext cx="10515600" cy="1243280"/>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Custom ML made like a play with AutoML – GUI.</a:t>
          </a:r>
          <a:endParaRPr lang="en-US" sz="2500" kern="1200"/>
        </a:p>
      </dsp:txBody>
      <dsp:txXfrm>
        <a:off x="1435988" y="1554631"/>
        <a:ext cx="9079611" cy="1243280"/>
      </dsp:txXfrm>
    </dsp:sp>
    <dsp:sp modelId="{E4B9F55E-61A4-4438-82B2-CBC4726F8664}">
      <dsp:nvSpPr>
        <dsp:cNvPr id="0" name=""/>
        <dsp:cNvSpPr/>
      </dsp:nvSpPr>
      <dsp:spPr>
        <a:xfrm>
          <a:off x="0" y="3108732"/>
          <a:ext cx="10515600" cy="124328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1111250">
            <a:lnSpc>
              <a:spcPct val="100000"/>
            </a:lnSpc>
            <a:spcBef>
              <a:spcPct val="0"/>
            </a:spcBef>
            <a:spcAft>
              <a:spcPct val="35000"/>
            </a:spcAft>
            <a:buNone/>
          </a:pPr>
          <a:r>
            <a:rPr lang="en-IN" sz="2500" kern="1200"/>
            <a:t>Not required much expertise in ML. </a:t>
          </a:r>
          <a:endParaRPr lang="en-US" sz="2500" kern="1200"/>
        </a:p>
      </dsp:txBody>
      <dsp:txXfrm>
        <a:off x="1435988" y="3108732"/>
        <a:ext cx="9079611" cy="12432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8A1F0-B94A-4043-A801-28F8F0D5108E}">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357014" y="912848"/>
        <a:ext cx="34897" cy="6979"/>
      </dsp:txXfrm>
    </dsp:sp>
    <dsp:sp modelId="{C486257E-7D13-4C77-A98C-3A23EB949FF1}">
      <dsp:nvSpPr>
        <dsp:cNvPr id="0" name=""/>
        <dsp:cNvSpPr/>
      </dsp:nvSpPr>
      <dsp:spPr>
        <a:xfrm>
          <a:off x="8061" y="5979"/>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1. </a:t>
          </a:r>
          <a:r>
            <a:rPr lang="en-US" sz="3600" b="0" u="none" kern="1200"/>
            <a:t>Defining Objective</a:t>
          </a:r>
        </a:p>
      </dsp:txBody>
      <dsp:txXfrm>
        <a:off x="8061" y="5979"/>
        <a:ext cx="3034531" cy="1820718"/>
      </dsp:txXfrm>
    </dsp:sp>
    <dsp:sp modelId="{E3B4F4CC-A947-4783-BF6E-4EB1BECA9CC1}">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7089488" y="912848"/>
        <a:ext cx="34897" cy="6979"/>
      </dsp:txXfrm>
    </dsp:sp>
    <dsp:sp modelId="{1D609933-7618-423E-9471-FB737760502B}">
      <dsp:nvSpPr>
        <dsp:cNvPr id="0" name=""/>
        <dsp:cNvSpPr/>
      </dsp:nvSpPr>
      <dsp:spPr>
        <a:xfrm>
          <a:off x="3740534" y="5979"/>
          <a:ext cx="3034531" cy="18207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2. </a:t>
          </a:r>
          <a:r>
            <a:rPr lang="en-US" sz="3600" b="0" u="none" kern="1200"/>
            <a:t>Identify source(s) of Data</a:t>
          </a:r>
        </a:p>
      </dsp:txBody>
      <dsp:txXfrm>
        <a:off x="3740534" y="5979"/>
        <a:ext cx="3034531" cy="1820718"/>
      </dsp:txXfrm>
    </dsp:sp>
    <dsp:sp modelId="{B57A69F6-A406-4656-93CF-E0F1E0B17E65}">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5070362" y="2155079"/>
        <a:ext cx="374875" cy="6979"/>
      </dsp:txXfrm>
    </dsp:sp>
    <dsp:sp modelId="{2F368941-B25C-444E-AC4E-63A9E78B56D0}">
      <dsp:nvSpPr>
        <dsp:cNvPr id="0" name=""/>
        <dsp:cNvSpPr/>
      </dsp:nvSpPr>
      <dsp:spPr>
        <a:xfrm>
          <a:off x="7473007" y="5979"/>
          <a:ext cx="3034531" cy="182071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3. </a:t>
          </a:r>
          <a:r>
            <a:rPr lang="en-US" sz="3600" b="0" u="none" kern="1200"/>
            <a:t>Data Integration</a:t>
          </a:r>
        </a:p>
      </dsp:txBody>
      <dsp:txXfrm>
        <a:off x="7473007" y="5979"/>
        <a:ext cx="3034531" cy="1820718"/>
      </dsp:txXfrm>
    </dsp:sp>
    <dsp:sp modelId="{1EA8A9EA-4759-4052-93A2-6780B0AA030F}">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3357014" y="3431509"/>
        <a:ext cx="34897" cy="6979"/>
      </dsp:txXfrm>
    </dsp:sp>
    <dsp:sp modelId="{1032DDB2-1647-4C0B-A276-CE054A5F7219}">
      <dsp:nvSpPr>
        <dsp:cNvPr id="0" name=""/>
        <dsp:cNvSpPr/>
      </dsp:nvSpPr>
      <dsp:spPr>
        <a:xfrm>
          <a:off x="8061" y="2524640"/>
          <a:ext cx="3034531" cy="1820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4. </a:t>
          </a:r>
          <a:r>
            <a:rPr lang="en-US" sz="3600" b="0" u="none" kern="1200"/>
            <a:t>Storage &amp; Access</a:t>
          </a:r>
        </a:p>
      </dsp:txBody>
      <dsp:txXfrm>
        <a:off x="8061" y="2524640"/>
        <a:ext cx="3034531" cy="1820718"/>
      </dsp:txXfrm>
    </dsp:sp>
    <dsp:sp modelId="{2737384D-E438-4D44-843F-170BF72085B8}">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u="none" kern="1200"/>
        </a:p>
      </dsp:txBody>
      <dsp:txXfrm>
        <a:off x="7089488" y="3431509"/>
        <a:ext cx="34897" cy="6979"/>
      </dsp:txXfrm>
    </dsp:sp>
    <dsp:sp modelId="{7ED77635-65BA-40FF-AD95-3434848336E2}">
      <dsp:nvSpPr>
        <dsp:cNvPr id="0" name=""/>
        <dsp:cNvSpPr/>
      </dsp:nvSpPr>
      <dsp:spPr>
        <a:xfrm>
          <a:off x="3740534" y="2524640"/>
          <a:ext cx="3034531" cy="182071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5. </a:t>
          </a:r>
          <a:r>
            <a:rPr lang="en-US" sz="3600" b="0" u="none" kern="1200"/>
            <a:t>Processing</a:t>
          </a:r>
        </a:p>
      </dsp:txBody>
      <dsp:txXfrm>
        <a:off x="3740534" y="2524640"/>
        <a:ext cx="3034531" cy="1820718"/>
      </dsp:txXfrm>
    </dsp:sp>
    <dsp:sp modelId="{24F9CDC9-65F0-4550-B75B-D6FFED14404D}">
      <dsp:nvSpPr>
        <dsp:cNvPr id="0" name=""/>
        <dsp:cNvSpPr/>
      </dsp:nvSpPr>
      <dsp:spPr>
        <a:xfrm>
          <a:off x="7473007" y="2524640"/>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1600200">
            <a:lnSpc>
              <a:spcPct val="90000"/>
            </a:lnSpc>
            <a:spcBef>
              <a:spcPct val="0"/>
            </a:spcBef>
            <a:spcAft>
              <a:spcPct val="35000"/>
            </a:spcAft>
            <a:buNone/>
          </a:pPr>
          <a:r>
            <a:rPr lang="en-US" sz="3600" b="1" u="none" kern="1200"/>
            <a:t>6. </a:t>
          </a:r>
          <a:r>
            <a:rPr lang="en-US" sz="3600" b="0" u="none" kern="1200"/>
            <a:t>Visualization</a:t>
          </a:r>
        </a:p>
      </dsp:txBody>
      <dsp:txXfrm>
        <a:off x="7473007" y="2524640"/>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4DC99-AFC8-45AE-B0A9-A0C1A10EAE63}" type="datetimeFigureOut">
              <a:rPr lang="en-IN" smtClean="0"/>
              <a:t>04.03.2020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21A66-AF8D-4A0D-8287-3A00647A45C1}" type="slidenum">
              <a:rPr lang="en-IN" smtClean="0"/>
              <a:t>‹#›</a:t>
            </a:fld>
            <a:endParaRPr lang="en-IN"/>
          </a:p>
        </p:txBody>
      </p:sp>
    </p:spTree>
    <p:extLst>
      <p:ext uri="{BB962C8B-B14F-4D97-AF65-F5344CB8AC3E}">
        <p14:creationId xmlns:p14="http://schemas.microsoft.com/office/powerpoint/2010/main" val="1141841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rends.google.com/trends/explore?date=2012-01-14%202020-02-14&amp;q=Apache%20Hadoop,Apache%20Spark,Apache%20Kafka"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panoply.io/data-warehouse-guide/data-warehouse-architecture-traditional-vs-cloud/"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panoply.io/data-warehouse-guide/the-difference-between-a-database-and-a-data-warehous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educba.com/big-data-vs-data-warehous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guys. I am Dinesh Kumar. Product Manager at Syncfusion Software. I role play as a Growth Hacker in Data Platform team. And I am pretty happy to present this session to you all.</a:t>
            </a:r>
          </a:p>
        </p:txBody>
      </p:sp>
      <p:sp>
        <p:nvSpPr>
          <p:cNvPr id="4" name="Slide Number Placeholder 3"/>
          <p:cNvSpPr>
            <a:spLocks noGrp="1"/>
          </p:cNvSpPr>
          <p:nvPr>
            <p:ph type="sldNum" sz="quarter" idx="5"/>
          </p:nvPr>
        </p:nvSpPr>
        <p:spPr/>
        <p:txBody>
          <a:bodyPr/>
          <a:lstStyle/>
          <a:p>
            <a:fld id="{5E50757B-0709-4736-92FA-0BEB494FC234}" type="slidenum">
              <a:rPr lang="en-US" smtClean="0"/>
              <a:t>1</a:t>
            </a:fld>
            <a:endParaRPr lang="en-US"/>
          </a:p>
        </p:txBody>
      </p:sp>
    </p:spTree>
    <p:extLst>
      <p:ext uri="{BB962C8B-B14F-4D97-AF65-F5344CB8AC3E}">
        <p14:creationId xmlns:p14="http://schemas.microsoft.com/office/powerpoint/2010/main" val="2095330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reduction - </a:t>
            </a:r>
            <a:r>
              <a:rPr lang="en-US" b="1" dirty="0"/>
              <a:t>Big data</a:t>
            </a:r>
            <a:r>
              <a:rPr lang="en-US" dirty="0"/>
              <a:t> technologies such as Hadoop and cloud-based analytics bring significant cost advantages when it comes to storing </a:t>
            </a:r>
            <a:r>
              <a:rPr lang="en-US" b="1" dirty="0"/>
              <a:t>large </a:t>
            </a:r>
            <a:r>
              <a:rPr lang="en-US" dirty="0"/>
              <a:t>amounts of </a:t>
            </a:r>
            <a:r>
              <a:rPr lang="en-US" b="1" dirty="0"/>
              <a:t>data.</a:t>
            </a:r>
          </a:p>
          <a:p>
            <a:endParaRPr lang="en-US" dirty="0"/>
          </a:p>
        </p:txBody>
      </p:sp>
      <p:sp>
        <p:nvSpPr>
          <p:cNvPr id="4" name="Slide Number Placeholder 3"/>
          <p:cNvSpPr>
            <a:spLocks noGrp="1"/>
          </p:cNvSpPr>
          <p:nvPr>
            <p:ph type="sldNum" sz="quarter" idx="5"/>
          </p:nvPr>
        </p:nvSpPr>
        <p:spPr/>
        <p:txBody>
          <a:bodyPr/>
          <a:lstStyle/>
          <a:p>
            <a:fld id="{0FA58A73-9AF5-4868-B9BF-52715282A3BA}" type="slidenum">
              <a:rPr lang="en-US" smtClean="0"/>
              <a:t>12</a:t>
            </a:fld>
            <a:endParaRPr lang="en-US"/>
          </a:p>
        </p:txBody>
      </p:sp>
    </p:spTree>
    <p:extLst>
      <p:ext uri="{BB962C8B-B14F-4D97-AF65-F5344CB8AC3E}">
        <p14:creationId xmlns:p14="http://schemas.microsoft.com/office/powerpoint/2010/main" val="3686783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Frequent confusion among us. </a:t>
            </a:r>
          </a:p>
          <a:p>
            <a:r>
              <a:rPr lang="en-IN" dirty="0"/>
              <a:t>Data science – Combination of different tools, </a:t>
            </a:r>
            <a:r>
              <a:rPr lang="en-IN" dirty="0" err="1"/>
              <a:t>alg</a:t>
            </a:r>
            <a:r>
              <a:rPr lang="en-IN" dirty="0"/>
              <a:t>, ml principles with the goal to discover hidden patterns from raw data.</a:t>
            </a:r>
          </a:p>
          <a:p>
            <a:r>
              <a:rPr lang="en-IN" dirty="0"/>
              <a:t>Big Data – Large amount of data in different formats, at different speed and not all the data may be used for analysis / analytics. Simply say 4 Vs which we saw earlier.</a:t>
            </a:r>
          </a:p>
        </p:txBody>
      </p:sp>
      <p:sp>
        <p:nvSpPr>
          <p:cNvPr id="4" name="Slide Number Placeholder 3"/>
          <p:cNvSpPr>
            <a:spLocks noGrp="1"/>
          </p:cNvSpPr>
          <p:nvPr>
            <p:ph type="sldNum" sz="quarter" idx="5"/>
          </p:nvPr>
        </p:nvSpPr>
        <p:spPr/>
        <p:txBody>
          <a:bodyPr/>
          <a:lstStyle/>
          <a:p>
            <a:fld id="{B9021A66-AF8D-4A0D-8287-3A00647A45C1}" type="slidenum">
              <a:rPr lang="en-IN" smtClean="0"/>
              <a:t>13</a:t>
            </a:fld>
            <a:endParaRPr lang="en-IN"/>
          </a:p>
        </p:txBody>
      </p:sp>
    </p:spTree>
    <p:extLst>
      <p:ext uri="{BB962C8B-B14F-4D97-AF65-F5344CB8AC3E}">
        <p14:creationId xmlns:p14="http://schemas.microsoft.com/office/powerpoint/2010/main" val="57898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Failure – If one thing doesn’t give an expected result. Which is what faced by many who adopted Big Data too earlier or just for the hype. And that's same reason many doesn’t pitch back again to try-out at later days too.</a:t>
            </a:r>
          </a:p>
        </p:txBody>
      </p:sp>
      <p:sp>
        <p:nvSpPr>
          <p:cNvPr id="4" name="Slide Number Placeholder 3"/>
          <p:cNvSpPr>
            <a:spLocks noGrp="1"/>
          </p:cNvSpPr>
          <p:nvPr>
            <p:ph type="sldNum" sz="quarter" idx="5"/>
          </p:nvPr>
        </p:nvSpPr>
        <p:spPr/>
        <p:txBody>
          <a:bodyPr/>
          <a:lstStyle/>
          <a:p>
            <a:fld id="{B9021A66-AF8D-4A0D-8287-3A00647A45C1}" type="slidenum">
              <a:rPr lang="en-IN" smtClean="0"/>
              <a:t>14</a:t>
            </a:fld>
            <a:endParaRPr lang="en-IN"/>
          </a:p>
        </p:txBody>
      </p:sp>
    </p:spTree>
    <p:extLst>
      <p:ext uri="{BB962C8B-B14F-4D97-AF65-F5344CB8AC3E}">
        <p14:creationId xmlns:p14="http://schemas.microsoft.com/office/powerpoint/2010/main" val="105903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Orchestration of the entire process. ML Ops</a:t>
            </a:r>
          </a:p>
        </p:txBody>
      </p:sp>
      <p:sp>
        <p:nvSpPr>
          <p:cNvPr id="4" name="Slide Number Placeholder 3"/>
          <p:cNvSpPr>
            <a:spLocks noGrp="1"/>
          </p:cNvSpPr>
          <p:nvPr>
            <p:ph type="sldNum" sz="quarter" idx="5"/>
          </p:nvPr>
        </p:nvSpPr>
        <p:spPr/>
        <p:txBody>
          <a:bodyPr/>
          <a:lstStyle/>
          <a:p>
            <a:fld id="{B9021A66-AF8D-4A0D-8287-3A00647A45C1}" type="slidenum">
              <a:rPr lang="en-IN" smtClean="0"/>
              <a:t>15</a:t>
            </a:fld>
            <a:endParaRPr lang="en-IN"/>
          </a:p>
        </p:txBody>
      </p:sp>
    </p:spTree>
    <p:extLst>
      <p:ext uri="{BB962C8B-B14F-4D97-AF65-F5344CB8AC3E}">
        <p14:creationId xmlns:p14="http://schemas.microsoft.com/office/powerpoint/2010/main" val="3438247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 for the shift?</a:t>
            </a:r>
          </a:p>
          <a:p>
            <a:r>
              <a:rPr lang="en-US" dirty="0"/>
              <a:t>Storage and Processing work loads are now a days becoming less complex because of options we have in Cloud. Which we will explore next in detail.</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16</a:t>
            </a:fld>
            <a:endParaRPr lang="en-IN"/>
          </a:p>
        </p:txBody>
      </p:sp>
    </p:spTree>
    <p:extLst>
      <p:ext uri="{BB962C8B-B14F-4D97-AF65-F5344CB8AC3E}">
        <p14:creationId xmlns:p14="http://schemas.microsoft.com/office/powerpoint/2010/main" val="1872399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Latest versions clearly tells that, still the hard old projects are alive enough. And they are not turned rusted.</a:t>
            </a:r>
          </a:p>
          <a:p>
            <a:endParaRPr lang="en-IN" dirty="0"/>
          </a:p>
          <a:p>
            <a:r>
              <a:rPr lang="en-IN" dirty="0"/>
              <a:t>Hadoop - http://mirrors.estointernet.in/apache/hadoop/common/stable/ - 3.2.1 - Sep-19</a:t>
            </a:r>
          </a:p>
          <a:p>
            <a:r>
              <a:rPr lang="en-IN" dirty="0"/>
              <a:t>Pig - http://apachemirror.wuchna.com/pig/latest/ - 0.17.0 - Jun-17</a:t>
            </a:r>
          </a:p>
          <a:p>
            <a:r>
              <a:rPr lang="en-IN" dirty="0"/>
              <a:t>Hive - http://apachemirror.wuchna.com/hive/stable-2/ - 2.3.6 - Aug-19</a:t>
            </a:r>
          </a:p>
          <a:p>
            <a:r>
              <a:rPr lang="en-IN" dirty="0"/>
              <a:t>HBase - https://hbase.apache.org/downloads.html - 2.2.3 - Jan-20</a:t>
            </a:r>
          </a:p>
          <a:p>
            <a:r>
              <a:rPr lang="en-IN" dirty="0"/>
              <a:t>Ambari - http://apachemirror.wuchna.com/ambari/ambari-2.7.5/ - 2.7.5 - Dec-19</a:t>
            </a:r>
          </a:p>
          <a:p>
            <a:r>
              <a:rPr lang="en-IN" dirty="0"/>
              <a:t>Sqoop - http://mirrors.estointernet.in/apache/sqoop/ - 1.99.7 - May-18</a:t>
            </a:r>
          </a:p>
          <a:p>
            <a:r>
              <a:rPr lang="en-IN" dirty="0"/>
              <a:t>Oozie - http://apachemirror.wuchna.com/oozie/5.2.0/ - 5.2.0 - Dec-19</a:t>
            </a:r>
          </a:p>
          <a:p>
            <a:r>
              <a:rPr lang="en-IN" dirty="0"/>
              <a:t>Zookeeper - https://zookeeper.apache.org/releases.html#download - Feb 20</a:t>
            </a:r>
          </a:p>
          <a:p>
            <a:endParaRPr lang="en-IN" dirty="0"/>
          </a:p>
          <a:p>
            <a:r>
              <a:rPr lang="en-IN" dirty="0"/>
              <a:t>Hadoop’s OLAP – Apache Kylin</a:t>
            </a:r>
          </a:p>
        </p:txBody>
      </p:sp>
      <p:sp>
        <p:nvSpPr>
          <p:cNvPr id="4" name="Slide Number Placeholder 3"/>
          <p:cNvSpPr>
            <a:spLocks noGrp="1"/>
          </p:cNvSpPr>
          <p:nvPr>
            <p:ph type="sldNum" sz="quarter" idx="5"/>
          </p:nvPr>
        </p:nvSpPr>
        <p:spPr/>
        <p:txBody>
          <a:bodyPr/>
          <a:lstStyle/>
          <a:p>
            <a:fld id="{B9021A66-AF8D-4A0D-8287-3A00647A45C1}" type="slidenum">
              <a:rPr lang="en-IN" smtClean="0"/>
              <a:t>17</a:t>
            </a:fld>
            <a:endParaRPr lang="en-IN"/>
          </a:p>
        </p:txBody>
      </p:sp>
    </p:spTree>
    <p:extLst>
      <p:ext uri="{BB962C8B-B14F-4D97-AF65-F5344CB8AC3E}">
        <p14:creationId xmlns:p14="http://schemas.microsoft.com/office/powerpoint/2010/main" val="188249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DevOps analogy - Fail quickly. Prove ROI. Then Scale yourself. </a:t>
            </a:r>
          </a:p>
          <a:p>
            <a:r>
              <a:rPr lang="en-IN" dirty="0"/>
              <a:t>Apart from Software as a service, Atlas – Database as a service, </a:t>
            </a:r>
            <a:r>
              <a:rPr lang="en-IN" dirty="0" err="1"/>
              <a:t>Colab</a:t>
            </a:r>
            <a:r>
              <a:rPr lang="en-IN" dirty="0"/>
              <a:t> – Programming as a service.</a:t>
            </a:r>
          </a:p>
        </p:txBody>
      </p:sp>
      <p:sp>
        <p:nvSpPr>
          <p:cNvPr id="4" name="Slide Number Placeholder 3"/>
          <p:cNvSpPr>
            <a:spLocks noGrp="1"/>
          </p:cNvSpPr>
          <p:nvPr>
            <p:ph type="sldNum" sz="quarter" idx="5"/>
          </p:nvPr>
        </p:nvSpPr>
        <p:spPr/>
        <p:txBody>
          <a:bodyPr/>
          <a:lstStyle/>
          <a:p>
            <a:fld id="{B9021A66-AF8D-4A0D-8287-3A00647A45C1}" type="slidenum">
              <a:rPr lang="en-IN" smtClean="0"/>
              <a:t>19</a:t>
            </a:fld>
            <a:endParaRPr lang="en-IN"/>
          </a:p>
        </p:txBody>
      </p:sp>
    </p:spTree>
    <p:extLst>
      <p:ext uri="{BB962C8B-B14F-4D97-AF65-F5344CB8AC3E}">
        <p14:creationId xmlns:p14="http://schemas.microsoft.com/office/powerpoint/2010/main" val="1499272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IS BREAKING DOWN BARRIERS</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20</a:t>
            </a:fld>
            <a:endParaRPr lang="en-IN"/>
          </a:p>
        </p:txBody>
      </p:sp>
    </p:spTree>
    <p:extLst>
      <p:ext uri="{BB962C8B-B14F-4D97-AF65-F5344CB8AC3E}">
        <p14:creationId xmlns:p14="http://schemas.microsoft.com/office/powerpoint/2010/main" val="3383873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Listed with Azure for example - That too Azure Synapse Analytics take care of resource computation by itself “server as service”.</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21</a:t>
            </a:fld>
            <a:endParaRPr lang="en-IN"/>
          </a:p>
        </p:txBody>
      </p:sp>
    </p:spTree>
    <p:extLst>
      <p:ext uri="{BB962C8B-B14F-4D97-AF65-F5344CB8AC3E}">
        <p14:creationId xmlns:p14="http://schemas.microsoft.com/office/powerpoint/2010/main" val="991797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Streaming data – Generated continuously by thousands of data sources mostly of small size(kb) data. The third V in Big Data.</a:t>
            </a:r>
          </a:p>
          <a:p>
            <a:r>
              <a:rPr lang="en-IN" dirty="0"/>
              <a:t>Streaming platform is nothing but the system that handles such a process.</a:t>
            </a:r>
          </a:p>
        </p:txBody>
      </p:sp>
      <p:sp>
        <p:nvSpPr>
          <p:cNvPr id="4" name="Slide Number Placeholder 3"/>
          <p:cNvSpPr>
            <a:spLocks noGrp="1"/>
          </p:cNvSpPr>
          <p:nvPr>
            <p:ph type="sldNum" sz="quarter" idx="5"/>
          </p:nvPr>
        </p:nvSpPr>
        <p:spPr/>
        <p:txBody>
          <a:bodyPr/>
          <a:lstStyle/>
          <a:p>
            <a:fld id="{B9021A66-AF8D-4A0D-8287-3A00647A45C1}" type="slidenum">
              <a:rPr lang="en-IN" smtClean="0"/>
              <a:t>22</a:t>
            </a:fld>
            <a:endParaRPr lang="en-IN"/>
          </a:p>
        </p:txBody>
      </p:sp>
    </p:spTree>
    <p:extLst>
      <p:ext uri="{BB962C8B-B14F-4D97-AF65-F5344CB8AC3E}">
        <p14:creationId xmlns:p14="http://schemas.microsoft.com/office/powerpoint/2010/main" val="17113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one to use and why?” – This is the key take away that I wish to give you all today. A good set of information about different data services available as open source and in cloud.</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a:t>
            </a:fld>
            <a:endParaRPr lang="en-IN"/>
          </a:p>
        </p:txBody>
      </p:sp>
    </p:spTree>
    <p:extLst>
      <p:ext uri="{BB962C8B-B14F-4D97-AF65-F5344CB8AC3E}">
        <p14:creationId xmlns:p14="http://schemas.microsoft.com/office/powerpoint/2010/main" val="1513908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Different file formats.</a:t>
            </a:r>
          </a:p>
          <a:p>
            <a:pPr marL="171450" indent="-171450">
              <a:buFont typeface="Arial" panose="020B0604020202020204" pitchFamily="34" charset="0"/>
              <a:buChar char="•"/>
            </a:pPr>
            <a:r>
              <a:rPr lang="en-US" sz="1200" dirty="0"/>
              <a:t>Different reporting tools.</a:t>
            </a:r>
          </a:p>
          <a:p>
            <a:pPr marL="171450" indent="-171450">
              <a:buFont typeface="Arial" panose="020B0604020202020204" pitchFamily="34" charset="0"/>
              <a:buChar char="•"/>
            </a:pPr>
            <a:r>
              <a:rPr lang="en-US" sz="1200" dirty="0"/>
              <a:t>Different data types – Phone calls, Logs, Feedbacks.</a:t>
            </a:r>
            <a:endParaRPr lang="en-IN" dirty="0"/>
          </a:p>
        </p:txBody>
      </p:sp>
      <p:sp>
        <p:nvSpPr>
          <p:cNvPr id="4" name="Slide Number Placeholder 3"/>
          <p:cNvSpPr>
            <a:spLocks noGrp="1"/>
          </p:cNvSpPr>
          <p:nvPr>
            <p:ph type="sldNum" sz="quarter" idx="10"/>
          </p:nvPr>
        </p:nvSpPr>
        <p:spPr/>
        <p:txBody>
          <a:bodyPr/>
          <a:lstStyle/>
          <a:p>
            <a:fld id="{5E50757B-0709-4736-92FA-0BEB494FC234}" type="slidenum">
              <a:rPr lang="en-US" smtClean="0"/>
              <a:t>23</a:t>
            </a:fld>
            <a:endParaRPr lang="en-US" dirty="0"/>
          </a:p>
        </p:txBody>
      </p:sp>
    </p:spTree>
    <p:extLst>
      <p:ext uri="{BB962C8B-B14F-4D97-AF65-F5344CB8AC3E}">
        <p14:creationId xmlns:p14="http://schemas.microsoft.com/office/powerpoint/2010/main" val="2104310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Integration is a big hurdle—especially as data comes in from multiple sources, departments, and geographies. </a:t>
            </a:r>
          </a:p>
          <a:p>
            <a:pPr marL="171450" indent="-171450">
              <a:buFontTx/>
              <a:buChar char="-"/>
            </a:pPr>
            <a:r>
              <a:rPr lang="en-US" sz="1200" b="0" i="0" kern="1200" dirty="0">
                <a:solidFill>
                  <a:schemeClr val="tx1"/>
                </a:solidFill>
                <a:effectLst/>
                <a:latin typeface="+mn-lt"/>
                <a:ea typeface="+mn-ea"/>
                <a:cs typeface="+mn-cs"/>
              </a:rPr>
              <a:t>I am going to tell 2 solutions which large scale clients already started adopting.</a:t>
            </a:r>
          </a:p>
        </p:txBody>
      </p:sp>
      <p:sp>
        <p:nvSpPr>
          <p:cNvPr id="4" name="Slide Number Placeholder 3"/>
          <p:cNvSpPr>
            <a:spLocks noGrp="1"/>
          </p:cNvSpPr>
          <p:nvPr>
            <p:ph type="sldNum" sz="quarter" idx="5"/>
          </p:nvPr>
        </p:nvSpPr>
        <p:spPr/>
        <p:txBody>
          <a:bodyPr/>
          <a:lstStyle/>
          <a:p>
            <a:fld id="{B9021A66-AF8D-4A0D-8287-3A00647A45C1}" type="slidenum">
              <a:rPr lang="en-IN" smtClean="0"/>
              <a:t>24</a:t>
            </a:fld>
            <a:endParaRPr lang="en-IN"/>
          </a:p>
        </p:txBody>
      </p:sp>
    </p:spTree>
    <p:extLst>
      <p:ext uri="{BB962C8B-B14F-4D97-AF65-F5344CB8AC3E}">
        <p14:creationId xmlns:p14="http://schemas.microsoft.com/office/powerpoint/2010/main" val="1395602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 Each application publishes the stream related to its part of the business and relies on the other streams, in a fully decoupled manner.</a:t>
            </a:r>
          </a:p>
          <a:p>
            <a:pPr marL="0" indent="0">
              <a:buFontTx/>
              <a:buNone/>
            </a:pPr>
            <a:r>
              <a:rPr lang="en-IN" dirty="0"/>
              <a:t>- Central nervous system for all your data. E.g. A multi-cell living creature like us co-ordinated by a central nervous system.</a:t>
            </a:r>
          </a:p>
          <a:p>
            <a:pPr marL="171450" indent="-171450">
              <a:buFontTx/>
              <a:buChar char="-"/>
            </a:pPr>
            <a:endParaRPr lang="en-IN" dirty="0"/>
          </a:p>
          <a:p>
            <a:pPr marL="0" indent="0">
              <a:buFontTx/>
              <a:buNone/>
            </a:pPr>
            <a:endParaRPr lang="en-IN"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25</a:t>
            </a:fld>
            <a:endParaRPr lang="en-IN"/>
          </a:p>
        </p:txBody>
      </p:sp>
    </p:spTree>
    <p:extLst>
      <p:ext uri="{BB962C8B-B14F-4D97-AF65-F5344CB8AC3E}">
        <p14:creationId xmlns:p14="http://schemas.microsoft.com/office/powerpoint/2010/main" val="1225296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First solution for integration. Kafka is built to be specialized for Event Streaming Platform.</a:t>
            </a:r>
          </a:p>
        </p:txBody>
      </p:sp>
      <p:sp>
        <p:nvSpPr>
          <p:cNvPr id="4" name="Slide Number Placeholder 3"/>
          <p:cNvSpPr>
            <a:spLocks noGrp="1"/>
          </p:cNvSpPr>
          <p:nvPr>
            <p:ph type="sldNum" sz="quarter" idx="5"/>
          </p:nvPr>
        </p:nvSpPr>
        <p:spPr/>
        <p:txBody>
          <a:bodyPr/>
          <a:lstStyle/>
          <a:p>
            <a:fld id="{B9021A66-AF8D-4A0D-8287-3A00647A45C1}" type="slidenum">
              <a:rPr lang="en-IN" smtClean="0"/>
              <a:t>26</a:t>
            </a:fld>
            <a:endParaRPr lang="en-IN"/>
          </a:p>
        </p:txBody>
      </p:sp>
    </p:spTree>
    <p:extLst>
      <p:ext uri="{BB962C8B-B14F-4D97-AF65-F5344CB8AC3E}">
        <p14:creationId xmlns:p14="http://schemas.microsoft.com/office/powerpoint/2010/main" val="410914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Expectations are sky-high—for both using data to capture new insights and unlock efficiencies and business growth </a:t>
            </a:r>
            <a:r>
              <a:rPr lang="en-US" sz="1200" b="1" i="0" kern="1200" dirty="0">
                <a:solidFill>
                  <a:schemeClr val="tx1"/>
                </a:solidFill>
                <a:effectLst/>
                <a:latin typeface="+mn-lt"/>
                <a:ea typeface="+mn-ea"/>
                <a:cs typeface="+mn-cs"/>
              </a:rPr>
              <a:t>QUICKLY</a:t>
            </a:r>
            <a:r>
              <a:rPr lang="en-US" sz="1200" b="0" i="0" kern="1200" dirty="0">
                <a:solidFill>
                  <a:schemeClr val="tx1"/>
                </a:solidFill>
                <a:effectLst/>
                <a:latin typeface="+mn-lt"/>
                <a:ea typeface="+mn-ea"/>
                <a:cs typeface="+mn-cs"/>
              </a:rPr>
              <a:t>.</a:t>
            </a:r>
            <a:endParaRPr lang="en-IN" dirty="0"/>
          </a:p>
          <a:p>
            <a:r>
              <a:rPr lang="en-IN" dirty="0"/>
              <a:t>Stream processing will be handling simple response functions. Whereas Stream analytics I mean here will be of more aggregations and little bit more complex queries.</a:t>
            </a:r>
          </a:p>
        </p:txBody>
      </p:sp>
      <p:sp>
        <p:nvSpPr>
          <p:cNvPr id="4" name="Slide Number Placeholder 3"/>
          <p:cNvSpPr>
            <a:spLocks noGrp="1"/>
          </p:cNvSpPr>
          <p:nvPr>
            <p:ph type="sldNum" sz="quarter" idx="5"/>
          </p:nvPr>
        </p:nvSpPr>
        <p:spPr/>
        <p:txBody>
          <a:bodyPr/>
          <a:lstStyle/>
          <a:p>
            <a:fld id="{B9021A66-AF8D-4A0D-8287-3A00647A45C1}" type="slidenum">
              <a:rPr lang="en-IN" smtClean="0"/>
              <a:t>27</a:t>
            </a:fld>
            <a:endParaRPr lang="en-IN"/>
          </a:p>
        </p:txBody>
      </p:sp>
    </p:spTree>
    <p:extLst>
      <p:ext uri="{BB962C8B-B14F-4D97-AF65-F5344CB8AC3E}">
        <p14:creationId xmlns:p14="http://schemas.microsoft.com/office/powerpoint/2010/main" val="632205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We’re all familiar with the age-old question: “Are we there yet?” The traditional database is a bit like a child and has no way to answer this other than just asking over and over again. With stream processing, the ETA becomes a continuous calculation always in sync with the position of the car. i.e. Process the data within a rolling time window or just the most recent data record alone.</a:t>
            </a:r>
            <a:endParaRPr lang="en-IN" i="0" dirty="0"/>
          </a:p>
        </p:txBody>
      </p:sp>
      <p:sp>
        <p:nvSpPr>
          <p:cNvPr id="4" name="Slide Number Placeholder 3"/>
          <p:cNvSpPr>
            <a:spLocks noGrp="1"/>
          </p:cNvSpPr>
          <p:nvPr>
            <p:ph type="sldNum" sz="quarter" idx="5"/>
          </p:nvPr>
        </p:nvSpPr>
        <p:spPr/>
        <p:txBody>
          <a:bodyPr/>
          <a:lstStyle/>
          <a:p>
            <a:fld id="{B9021A66-AF8D-4A0D-8287-3A00647A45C1}" type="slidenum">
              <a:rPr lang="en-IN" smtClean="0"/>
              <a:t>28</a:t>
            </a:fld>
            <a:endParaRPr lang="en-IN"/>
          </a:p>
        </p:txBody>
      </p:sp>
    </p:spTree>
    <p:extLst>
      <p:ext uri="{BB962C8B-B14F-4D97-AF65-F5344CB8AC3E}">
        <p14:creationId xmlns:p14="http://schemas.microsoft.com/office/powerpoint/2010/main" val="2777353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29</a:t>
            </a:fld>
            <a:endParaRPr lang="en-IN"/>
          </a:p>
        </p:txBody>
      </p:sp>
    </p:spTree>
    <p:extLst>
      <p:ext uri="{BB962C8B-B14F-4D97-AF65-F5344CB8AC3E}">
        <p14:creationId xmlns:p14="http://schemas.microsoft.com/office/powerpoint/2010/main" val="528161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https://trends.google.com/trends/explore?date=2012-01-14%202020-02-14&amp;q=Apache%20Hadoop,Apache%20Spark,Apache%20Kafka</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30</a:t>
            </a:fld>
            <a:endParaRPr lang="en-IN"/>
          </a:p>
        </p:txBody>
      </p:sp>
    </p:spTree>
    <p:extLst>
      <p:ext uri="{BB962C8B-B14F-4D97-AF65-F5344CB8AC3E}">
        <p14:creationId xmlns:p14="http://schemas.microsoft.com/office/powerpoint/2010/main" val="3617652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Database and Data warehouse - Both are relational, but serve 2 different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Database - Mostly if CRUD alone is done. Single source. OLTP for ACID. Mostly current.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Data warehouse  - If complex schema with hundreds of table. Complex SQL queries for summarizing. Consolidated from different data sources. OLAP. Mostly historical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hlinkClick r:id="rId3"/>
              </a:rPr>
              <a:t>https://panoply.io/data-warehouse-guide/data-warehouse-architecture-traditional-vs-cloud/</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hlinkClick r:id="rId4"/>
              </a:rPr>
              <a:t>https://panoply.io/data-warehouse-guide/the-difference-between-a-database-and-a-data-warehouse/</a:t>
            </a:r>
            <a:endParaRPr lang="en-IN"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31</a:t>
            </a:fld>
            <a:endParaRPr lang="en-IN"/>
          </a:p>
        </p:txBody>
      </p:sp>
    </p:spTree>
    <p:extLst>
      <p:ext uri="{BB962C8B-B14F-4D97-AF65-F5344CB8AC3E}">
        <p14:creationId xmlns:p14="http://schemas.microsoft.com/office/powerpoint/2010/main" val="1302655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Summarized points from some benchmark sites and some folks worked around the same.</a:t>
            </a:r>
          </a:p>
          <a:p>
            <a:pPr marL="171450" indent="-171450">
              <a:buFontTx/>
              <a:buChar char="-"/>
            </a:pPr>
            <a:r>
              <a:rPr lang="en-IN" dirty="0"/>
              <a:t>On the whole the selection of data warehouse depends mostly based on cloud provider that the company uses for most of the cases.</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32</a:t>
            </a:fld>
            <a:endParaRPr lang="en-IN"/>
          </a:p>
        </p:txBody>
      </p:sp>
    </p:spTree>
    <p:extLst>
      <p:ext uri="{BB962C8B-B14F-4D97-AF65-F5344CB8AC3E}">
        <p14:creationId xmlns:p14="http://schemas.microsoft.com/office/powerpoint/2010/main" val="1140782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We will be having today’s session as stories that revolves around these work roles. And in current trend we need to know beyond backend because of 2 reasons,</a:t>
            </a:r>
          </a:p>
          <a:p>
            <a:r>
              <a:rPr lang="en-US" dirty="0">
                <a:solidFill>
                  <a:srgbClr val="FFFFFF"/>
                </a:solidFill>
              </a:rPr>
              <a:t>-&gt; “Big Data” - is not a technology or Software, its THINKING.</a:t>
            </a:r>
          </a:p>
          <a:p>
            <a:r>
              <a:rPr lang="en-US" dirty="0">
                <a:solidFill>
                  <a:srgbClr val="FFFFFF"/>
                </a:solidFill>
              </a:rPr>
              <a:t>-&gt; And an application is no more just serving a UI to carry out the business activities that does CRUD operations in background. It has turned far further to carry out business directly and allows us to find instant insights. </a:t>
            </a:r>
          </a:p>
          <a:p>
            <a:endParaRPr lang="en-US" dirty="0">
              <a:solidFill>
                <a:srgbClr val="FFFFFF"/>
              </a:solidFill>
            </a:endParaRPr>
          </a:p>
        </p:txBody>
      </p:sp>
      <p:sp>
        <p:nvSpPr>
          <p:cNvPr id="4" name="Slide Number Placeholder 3"/>
          <p:cNvSpPr>
            <a:spLocks noGrp="1"/>
          </p:cNvSpPr>
          <p:nvPr>
            <p:ph type="sldNum" sz="quarter" idx="5"/>
          </p:nvPr>
        </p:nvSpPr>
        <p:spPr/>
        <p:txBody>
          <a:bodyPr/>
          <a:lstStyle/>
          <a:p>
            <a:fld id="{0FA58A73-9AF5-4868-B9BF-52715282A3BA}" type="slidenum">
              <a:rPr lang="en-US" smtClean="0"/>
              <a:t>3</a:t>
            </a:fld>
            <a:endParaRPr lang="en-US"/>
          </a:p>
        </p:txBody>
      </p:sp>
    </p:spTree>
    <p:extLst>
      <p:ext uri="{BB962C8B-B14F-4D97-AF65-F5344CB8AC3E}">
        <p14:creationId xmlns:p14="http://schemas.microsoft.com/office/powerpoint/2010/main" val="721841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A business will have both these storage systems.</a:t>
            </a:r>
          </a:p>
          <a:p>
            <a:pPr marL="171450" indent="-171450">
              <a:buFontTx/>
              <a:buChar char="-"/>
            </a:pPr>
            <a:r>
              <a:rPr lang="en-IN" dirty="0">
                <a:hlinkClick r:id="rId3"/>
              </a:rPr>
              <a:t>https://www.educba.com/big-data-vs-data-warehouse/</a:t>
            </a:r>
            <a:r>
              <a:rPr lang="en-IN" dirty="0"/>
              <a:t> </a:t>
            </a:r>
          </a:p>
        </p:txBody>
      </p:sp>
      <p:sp>
        <p:nvSpPr>
          <p:cNvPr id="4" name="Slide Number Placeholder 3"/>
          <p:cNvSpPr>
            <a:spLocks noGrp="1"/>
          </p:cNvSpPr>
          <p:nvPr>
            <p:ph type="sldNum" sz="quarter" idx="5"/>
          </p:nvPr>
        </p:nvSpPr>
        <p:spPr/>
        <p:txBody>
          <a:bodyPr/>
          <a:lstStyle/>
          <a:p>
            <a:fld id="{6CA4753F-1BC7-44B1-AE2C-11D8B03F4906}" type="slidenum">
              <a:rPr lang="en-IN" smtClean="0"/>
              <a:t>33</a:t>
            </a:fld>
            <a:endParaRPr lang="en-IN"/>
          </a:p>
        </p:txBody>
      </p:sp>
    </p:spTree>
    <p:extLst>
      <p:ext uri="{BB962C8B-B14F-4D97-AF65-F5344CB8AC3E}">
        <p14:creationId xmlns:p14="http://schemas.microsoft.com/office/powerpoint/2010/main" val="3446465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2</a:t>
            </a:r>
            <a:r>
              <a:rPr lang="en-IN" baseline="30000" dirty="0"/>
              <a:t>nd</a:t>
            </a:r>
            <a:r>
              <a:rPr lang="en-IN" dirty="0"/>
              <a:t> solution for integrating data sources together.</a:t>
            </a:r>
          </a:p>
          <a:p>
            <a:pPr marL="171450" indent="-171450">
              <a:buFontTx/>
              <a:buChar char="-"/>
            </a:pPr>
            <a:r>
              <a:rPr lang="en-IN" dirty="0"/>
              <a:t>Synapse Analytics combines Big Data and Relational Data to combine as one.</a:t>
            </a:r>
          </a:p>
          <a:p>
            <a:pPr marL="171450" indent="-171450">
              <a:buFontTx/>
              <a:buChar char="-"/>
            </a:pPr>
            <a:r>
              <a:rPr lang="en-IN" dirty="0"/>
              <a:t>Spark, Azure ML integration made so easy.</a:t>
            </a:r>
          </a:p>
          <a:p>
            <a:pPr marL="171450" indent="-171450">
              <a:buFontTx/>
              <a:buChar char="-"/>
            </a:pPr>
            <a:r>
              <a:rPr lang="en-IN" dirty="0"/>
              <a:t>T-SQL queries over semi-structured data stored in Data Lake as well.</a:t>
            </a:r>
          </a:p>
          <a:p>
            <a:pPr marL="171450" indent="-171450">
              <a:buFontTx/>
              <a:buChar char="-"/>
            </a:pPr>
            <a:r>
              <a:rPr lang="en-IN" dirty="0"/>
              <a:t>And yes. All these are possible with other data warehouse solutions also. But the integration should be done by us, where Synapse has it done on its own.</a:t>
            </a:r>
          </a:p>
          <a:p>
            <a:pPr marL="171450" indent="-171450">
              <a:buFontTx/>
              <a:buChar char="-"/>
            </a:pPr>
            <a:endParaRPr lang="en-IN"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34</a:t>
            </a:fld>
            <a:endParaRPr lang="en-IN"/>
          </a:p>
        </p:txBody>
      </p:sp>
    </p:spTree>
    <p:extLst>
      <p:ext uri="{BB962C8B-B14F-4D97-AF65-F5344CB8AC3E}">
        <p14:creationId xmlns:p14="http://schemas.microsoft.com/office/powerpoint/2010/main" val="1509865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36</a:t>
            </a:fld>
            <a:endParaRPr lang="en-IN"/>
          </a:p>
        </p:txBody>
      </p:sp>
    </p:spTree>
    <p:extLst>
      <p:ext uri="{BB962C8B-B14F-4D97-AF65-F5344CB8AC3E}">
        <p14:creationId xmlns:p14="http://schemas.microsoft.com/office/powerpoint/2010/main" val="1145382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With many new tools </a:t>
            </a:r>
          </a:p>
        </p:txBody>
      </p:sp>
      <p:sp>
        <p:nvSpPr>
          <p:cNvPr id="4" name="Slide Number Placeholder 3"/>
          <p:cNvSpPr>
            <a:spLocks noGrp="1"/>
          </p:cNvSpPr>
          <p:nvPr>
            <p:ph type="sldNum" sz="quarter" idx="5"/>
          </p:nvPr>
        </p:nvSpPr>
        <p:spPr/>
        <p:txBody>
          <a:bodyPr/>
          <a:lstStyle/>
          <a:p>
            <a:fld id="{B9021A66-AF8D-4A0D-8287-3A00647A45C1}" type="slidenum">
              <a:rPr lang="en-IN" smtClean="0"/>
              <a:t>37</a:t>
            </a:fld>
            <a:endParaRPr lang="en-IN"/>
          </a:p>
        </p:txBody>
      </p:sp>
    </p:spTree>
    <p:extLst>
      <p:ext uri="{BB962C8B-B14F-4D97-AF65-F5344CB8AC3E}">
        <p14:creationId xmlns:p14="http://schemas.microsoft.com/office/powerpoint/2010/main" val="1668747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Different file formats.</a:t>
            </a:r>
          </a:p>
          <a:p>
            <a:pPr marL="171450" indent="-171450">
              <a:buFont typeface="Arial" panose="020B0604020202020204" pitchFamily="34" charset="0"/>
              <a:buChar char="•"/>
            </a:pPr>
            <a:r>
              <a:rPr lang="en-US" sz="1200" dirty="0"/>
              <a:t>Different reporting tools.</a:t>
            </a:r>
          </a:p>
          <a:p>
            <a:pPr marL="171450" indent="-171450">
              <a:buFont typeface="Arial" panose="020B0604020202020204" pitchFamily="34" charset="0"/>
              <a:buChar char="•"/>
            </a:pPr>
            <a:r>
              <a:rPr lang="en-US" sz="1200" dirty="0"/>
              <a:t>Different data types – Phone calls, Logs, Feedbacks.</a:t>
            </a:r>
            <a:endParaRPr lang="en-IN" dirty="0"/>
          </a:p>
        </p:txBody>
      </p:sp>
      <p:sp>
        <p:nvSpPr>
          <p:cNvPr id="4" name="Slide Number Placeholder 3"/>
          <p:cNvSpPr>
            <a:spLocks noGrp="1"/>
          </p:cNvSpPr>
          <p:nvPr>
            <p:ph type="sldNum" sz="quarter" idx="10"/>
          </p:nvPr>
        </p:nvSpPr>
        <p:spPr/>
        <p:txBody>
          <a:bodyPr/>
          <a:lstStyle/>
          <a:p>
            <a:fld id="{5E50757B-0709-4736-92FA-0BEB494FC234}" type="slidenum">
              <a:rPr lang="en-US" smtClean="0"/>
              <a:t>38</a:t>
            </a:fld>
            <a:endParaRPr lang="en-US" dirty="0"/>
          </a:p>
        </p:txBody>
      </p:sp>
    </p:spTree>
    <p:extLst>
      <p:ext uri="{BB962C8B-B14F-4D97-AF65-F5344CB8AC3E}">
        <p14:creationId xmlns:p14="http://schemas.microsoft.com/office/powerpoint/2010/main" val="4253539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Logs – NASA logs which we </a:t>
            </a:r>
            <a:r>
              <a:rPr lang="en-IN" dirty="0" err="1"/>
              <a:t>gonna</a:t>
            </a:r>
            <a:r>
              <a:rPr lang="en-IN" dirty="0"/>
              <a:t> process.</a:t>
            </a:r>
          </a:p>
        </p:txBody>
      </p:sp>
      <p:sp>
        <p:nvSpPr>
          <p:cNvPr id="4" name="Slide Number Placeholder 3"/>
          <p:cNvSpPr>
            <a:spLocks noGrp="1"/>
          </p:cNvSpPr>
          <p:nvPr>
            <p:ph type="sldNum" sz="quarter" idx="5"/>
          </p:nvPr>
        </p:nvSpPr>
        <p:spPr/>
        <p:txBody>
          <a:bodyPr/>
          <a:lstStyle/>
          <a:p>
            <a:fld id="{0FA58A73-9AF5-4868-B9BF-52715282A3BA}" type="slidenum">
              <a:rPr lang="en-US" smtClean="0"/>
              <a:t>40</a:t>
            </a:fld>
            <a:endParaRPr lang="en-US"/>
          </a:p>
        </p:txBody>
      </p:sp>
    </p:spTree>
    <p:extLst>
      <p:ext uri="{BB962C8B-B14F-4D97-AF65-F5344CB8AC3E}">
        <p14:creationId xmlns:p14="http://schemas.microsoft.com/office/powerpoint/2010/main" val="2086639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I would like to end with this quote from Confluent.IO. “Every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45</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Integration challenges, ranging from varied data formats and storage requirements to time-consuming, manual data exports and imports.</a:t>
            </a:r>
            <a:r>
              <a:rPr lang="en-IN" dirty="0" err="1"/>
              <a:t>ata</a:t>
            </a:r>
            <a:r>
              <a:rPr lang="en-IN" dirty="0"/>
              <a:t> project or any projects that ends with delivering something for decision making.</a:t>
            </a:r>
          </a:p>
          <a:p>
            <a:endParaRPr lang="en-IN" dirty="0"/>
          </a:p>
          <a:p>
            <a:r>
              <a:rPr lang="en-IN" dirty="0"/>
              <a:t>The challenges wont get reduced. But on the go, you will be more efficient in asking questions and deciding right set of tools. </a:t>
            </a:r>
          </a:p>
        </p:txBody>
      </p:sp>
      <p:sp>
        <p:nvSpPr>
          <p:cNvPr id="4" name="Slide Number Placeholder 3"/>
          <p:cNvSpPr>
            <a:spLocks noGrp="1"/>
          </p:cNvSpPr>
          <p:nvPr>
            <p:ph type="sldNum" sz="quarter" idx="5"/>
          </p:nvPr>
        </p:nvSpPr>
        <p:spPr/>
        <p:txBody>
          <a:bodyPr/>
          <a:lstStyle/>
          <a:p>
            <a:fld id="{B9021A66-AF8D-4A0D-8287-3A00647A45C1}" type="slidenum">
              <a:rPr lang="en-IN" smtClean="0"/>
              <a:t>46</a:t>
            </a:fld>
            <a:endParaRPr lang="en-IN"/>
          </a:p>
        </p:txBody>
      </p:sp>
    </p:spTree>
    <p:extLst>
      <p:ext uri="{BB962C8B-B14F-4D97-AF65-F5344CB8AC3E}">
        <p14:creationId xmlns:p14="http://schemas.microsoft.com/office/powerpoint/2010/main" val="389209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Processes involved in a typical data project or any projects that ends with delivering something for decision making.</a:t>
            </a:r>
          </a:p>
        </p:txBody>
      </p:sp>
      <p:sp>
        <p:nvSpPr>
          <p:cNvPr id="4" name="Slide Number Placeholder 3"/>
          <p:cNvSpPr>
            <a:spLocks noGrp="1"/>
          </p:cNvSpPr>
          <p:nvPr>
            <p:ph type="sldNum" sz="quarter" idx="5"/>
          </p:nvPr>
        </p:nvSpPr>
        <p:spPr/>
        <p:txBody>
          <a:bodyPr/>
          <a:lstStyle/>
          <a:p>
            <a:fld id="{B9021A66-AF8D-4A0D-8287-3A00647A45C1}" type="slidenum">
              <a:rPr lang="en-IN" smtClean="0"/>
              <a:t>4</a:t>
            </a:fld>
            <a:endParaRPr lang="en-IN"/>
          </a:p>
        </p:txBody>
      </p:sp>
    </p:spTree>
    <p:extLst>
      <p:ext uri="{BB962C8B-B14F-4D97-AF65-F5344CB8AC3E}">
        <p14:creationId xmlns:p14="http://schemas.microsoft.com/office/powerpoint/2010/main" val="133415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spite we are not called as Data engineers, we will be coming across any of these questions at some point of our work.</a:t>
            </a:r>
          </a:p>
        </p:txBody>
      </p:sp>
      <p:sp>
        <p:nvSpPr>
          <p:cNvPr id="4" name="Slide Number Placeholder 3"/>
          <p:cNvSpPr>
            <a:spLocks noGrp="1"/>
          </p:cNvSpPr>
          <p:nvPr>
            <p:ph type="sldNum" sz="quarter" idx="5"/>
          </p:nvPr>
        </p:nvSpPr>
        <p:spPr/>
        <p:txBody>
          <a:bodyPr/>
          <a:lstStyle/>
          <a:p>
            <a:fld id="{B9021A66-AF8D-4A0D-8287-3A00647A45C1}" type="slidenum">
              <a:rPr lang="en-IN" smtClean="0"/>
              <a:t>5</a:t>
            </a:fld>
            <a:endParaRPr lang="en-IN"/>
          </a:p>
        </p:txBody>
      </p:sp>
    </p:spTree>
    <p:extLst>
      <p:ext uri="{BB962C8B-B14F-4D97-AF65-F5344CB8AC3E}">
        <p14:creationId xmlns:p14="http://schemas.microsoft.com/office/powerpoint/2010/main" val="2165898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would be working in any 1 or more of these domains.</a:t>
            </a:r>
          </a:p>
          <a:p>
            <a:endParaRPr lang="en-US" dirty="0"/>
          </a:p>
          <a:p>
            <a:r>
              <a:rPr lang="en-US" dirty="0"/>
              <a:t>Different domains now a days produces different KINDS of data. Upon which all cannot be fit into traditional SQL based database systems for storage or processing or analyzing.</a:t>
            </a:r>
          </a:p>
        </p:txBody>
      </p:sp>
      <p:sp>
        <p:nvSpPr>
          <p:cNvPr id="4" name="Slide Number Placeholder 3"/>
          <p:cNvSpPr>
            <a:spLocks noGrp="1"/>
          </p:cNvSpPr>
          <p:nvPr>
            <p:ph type="sldNum" sz="quarter" idx="5"/>
          </p:nvPr>
        </p:nvSpPr>
        <p:spPr/>
        <p:txBody>
          <a:bodyPr/>
          <a:lstStyle/>
          <a:p>
            <a:fld id="{0FA58A73-9AF5-4868-B9BF-52715282A3BA}" type="slidenum">
              <a:rPr lang="en-US" smtClean="0"/>
              <a:t>7</a:t>
            </a:fld>
            <a:endParaRPr lang="en-US"/>
          </a:p>
        </p:txBody>
      </p:sp>
    </p:spTree>
    <p:extLst>
      <p:ext uri="{BB962C8B-B14F-4D97-AF65-F5344CB8AC3E}">
        <p14:creationId xmlns:p14="http://schemas.microsoft.com/office/powerpoint/2010/main" val="2255819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SQL, No SQL</a:t>
            </a:r>
          </a:p>
        </p:txBody>
      </p:sp>
      <p:sp>
        <p:nvSpPr>
          <p:cNvPr id="4" name="Slide Number Placeholder 3"/>
          <p:cNvSpPr>
            <a:spLocks noGrp="1"/>
          </p:cNvSpPr>
          <p:nvPr>
            <p:ph type="sldNum" sz="quarter" idx="5"/>
          </p:nvPr>
        </p:nvSpPr>
        <p:spPr/>
        <p:txBody>
          <a:bodyPr/>
          <a:lstStyle/>
          <a:p>
            <a:fld id="{B9021A66-AF8D-4A0D-8287-3A00647A45C1}" type="slidenum">
              <a:rPr lang="en-IN" smtClean="0"/>
              <a:t>8</a:t>
            </a:fld>
            <a:endParaRPr lang="en-IN"/>
          </a:p>
        </p:txBody>
      </p:sp>
    </p:spTree>
    <p:extLst>
      <p:ext uri="{BB962C8B-B14F-4D97-AF65-F5344CB8AC3E}">
        <p14:creationId xmlns:p14="http://schemas.microsoft.com/office/powerpoint/2010/main" val="108718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hope all of you would have worked in one or more of these sectors of data storage frameworks</a:t>
            </a:r>
          </a:p>
        </p:txBody>
      </p:sp>
      <p:sp>
        <p:nvSpPr>
          <p:cNvPr id="4" name="Slide Number Placeholder 3"/>
          <p:cNvSpPr>
            <a:spLocks noGrp="1"/>
          </p:cNvSpPr>
          <p:nvPr>
            <p:ph type="sldNum" sz="quarter" idx="5"/>
          </p:nvPr>
        </p:nvSpPr>
        <p:spPr/>
        <p:txBody>
          <a:bodyPr/>
          <a:lstStyle/>
          <a:p>
            <a:fld id="{B9021A66-AF8D-4A0D-8287-3A00647A45C1}" type="slidenum">
              <a:rPr lang="en-IN" smtClean="0"/>
              <a:t>9</a:t>
            </a:fld>
            <a:endParaRPr lang="en-IN"/>
          </a:p>
        </p:txBody>
      </p:sp>
    </p:spTree>
    <p:extLst>
      <p:ext uri="{BB962C8B-B14F-4D97-AF65-F5344CB8AC3E}">
        <p14:creationId xmlns:p14="http://schemas.microsoft.com/office/powerpoint/2010/main" val="306751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Big Data is all about the management challenges because of increasing volume, velocity and variety of data which cannot be solved with traditional databases.</a:t>
            </a:r>
            <a:endParaRPr lang="en-IN" dirty="0"/>
          </a:p>
          <a:p>
            <a:pPr marL="171450" indent="-171450">
              <a:buFontTx/>
              <a:buChar char="-"/>
            </a:pPr>
            <a:r>
              <a:rPr lang="en-IN" sz="1200" b="0" i="0" kern="1200" dirty="0">
                <a:solidFill>
                  <a:schemeClr val="tx1"/>
                </a:solidFill>
                <a:effectLst/>
                <a:latin typeface="+mn-lt"/>
                <a:ea typeface="+mn-ea"/>
                <a:cs typeface="+mn-cs"/>
              </a:rPr>
              <a:t>Plenty of definitions like this. But 3 Vs will always be simple to understand. </a:t>
            </a:r>
            <a:endParaRPr lang="en-IN"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10</a:t>
            </a:fld>
            <a:endParaRPr lang="en-IN"/>
          </a:p>
        </p:txBody>
      </p:sp>
    </p:spTree>
    <p:extLst>
      <p:ext uri="{BB962C8B-B14F-4D97-AF65-F5344CB8AC3E}">
        <p14:creationId xmlns:p14="http://schemas.microsoft.com/office/powerpoint/2010/main" val="1984298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32F5-C4BF-4D91-8A90-EF117A5CF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BDC50C-E76F-4553-9686-088970DFF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E4E13A-7540-4C2E-9007-85488AFDC544}"/>
              </a:ext>
            </a:extLst>
          </p:cNvPr>
          <p:cNvSpPr>
            <a:spLocks noGrp="1"/>
          </p:cNvSpPr>
          <p:nvPr>
            <p:ph type="dt" sz="half" idx="10"/>
          </p:nvPr>
        </p:nvSpPr>
        <p:spPr/>
        <p:txBody>
          <a:bodyPr/>
          <a:lstStyle/>
          <a:p>
            <a:fld id="{AC881C7F-3FC1-44B0-A525-58BAC6FB749A}" type="datetimeFigureOut">
              <a:rPr lang="en-IN" smtClean="0"/>
              <a:t>04.03.2020</a:t>
            </a:fld>
            <a:endParaRPr lang="en-IN"/>
          </a:p>
        </p:txBody>
      </p:sp>
      <p:sp>
        <p:nvSpPr>
          <p:cNvPr id="5" name="Footer Placeholder 4">
            <a:extLst>
              <a:ext uri="{FF2B5EF4-FFF2-40B4-BE49-F238E27FC236}">
                <a16:creationId xmlns:a16="http://schemas.microsoft.com/office/drawing/2014/main" id="{DB24574C-7F67-4909-A994-93A19C483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AC1F71-84E8-4A39-9B1E-B115C180934A}"/>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8606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CA8F-D5E1-48A1-BCCC-A9B1CEA13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A2B9F1-48B4-4BAC-B506-31D3F5CDA8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DFB6D-5B33-4EB7-9C17-DE2F6A808587}"/>
              </a:ext>
            </a:extLst>
          </p:cNvPr>
          <p:cNvSpPr>
            <a:spLocks noGrp="1"/>
          </p:cNvSpPr>
          <p:nvPr>
            <p:ph type="dt" sz="half" idx="10"/>
          </p:nvPr>
        </p:nvSpPr>
        <p:spPr/>
        <p:txBody>
          <a:bodyPr/>
          <a:lstStyle/>
          <a:p>
            <a:fld id="{AC881C7F-3FC1-44B0-A525-58BAC6FB749A}" type="datetimeFigureOut">
              <a:rPr lang="en-IN" smtClean="0"/>
              <a:t>04.03.2020</a:t>
            </a:fld>
            <a:endParaRPr lang="en-IN"/>
          </a:p>
        </p:txBody>
      </p:sp>
      <p:sp>
        <p:nvSpPr>
          <p:cNvPr id="5" name="Footer Placeholder 4">
            <a:extLst>
              <a:ext uri="{FF2B5EF4-FFF2-40B4-BE49-F238E27FC236}">
                <a16:creationId xmlns:a16="http://schemas.microsoft.com/office/drawing/2014/main" id="{67F3C8A6-B861-4A26-8377-00332DE957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60BC35-774C-45BB-BA4C-483223A25604}"/>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54352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90D5D-E2BC-4EDB-B381-B52D411F38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44F2B-DC0D-4024-99A7-4C88BF695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D899FE-F62C-48E6-AA49-024620255B29}"/>
              </a:ext>
            </a:extLst>
          </p:cNvPr>
          <p:cNvSpPr>
            <a:spLocks noGrp="1"/>
          </p:cNvSpPr>
          <p:nvPr>
            <p:ph type="dt" sz="half" idx="10"/>
          </p:nvPr>
        </p:nvSpPr>
        <p:spPr/>
        <p:txBody>
          <a:bodyPr/>
          <a:lstStyle/>
          <a:p>
            <a:fld id="{AC881C7F-3FC1-44B0-A525-58BAC6FB749A}" type="datetimeFigureOut">
              <a:rPr lang="en-IN" smtClean="0"/>
              <a:t>04.03.2020</a:t>
            </a:fld>
            <a:endParaRPr lang="en-IN"/>
          </a:p>
        </p:txBody>
      </p:sp>
      <p:sp>
        <p:nvSpPr>
          <p:cNvPr id="5" name="Footer Placeholder 4">
            <a:extLst>
              <a:ext uri="{FF2B5EF4-FFF2-40B4-BE49-F238E27FC236}">
                <a16:creationId xmlns:a16="http://schemas.microsoft.com/office/drawing/2014/main" id="{99DE867E-161E-4163-8BD2-974BB8FB67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AEFA2C-0CA0-4705-9591-B487E35E6447}"/>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27437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3BE3-7046-4356-805D-38E8937DD7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623037-3F48-4C11-9D3E-9B02BA0A6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20289B-E029-44F2-8D95-C36613579A17}"/>
              </a:ext>
            </a:extLst>
          </p:cNvPr>
          <p:cNvSpPr>
            <a:spLocks noGrp="1"/>
          </p:cNvSpPr>
          <p:nvPr>
            <p:ph type="dt" sz="half" idx="10"/>
          </p:nvPr>
        </p:nvSpPr>
        <p:spPr/>
        <p:txBody>
          <a:bodyPr/>
          <a:lstStyle/>
          <a:p>
            <a:fld id="{AC881C7F-3FC1-44B0-A525-58BAC6FB749A}" type="datetimeFigureOut">
              <a:rPr lang="en-IN" smtClean="0"/>
              <a:t>04.03.2020</a:t>
            </a:fld>
            <a:endParaRPr lang="en-IN"/>
          </a:p>
        </p:txBody>
      </p:sp>
      <p:sp>
        <p:nvSpPr>
          <p:cNvPr id="5" name="Footer Placeholder 4">
            <a:extLst>
              <a:ext uri="{FF2B5EF4-FFF2-40B4-BE49-F238E27FC236}">
                <a16:creationId xmlns:a16="http://schemas.microsoft.com/office/drawing/2014/main" id="{82C36DD8-C4C7-427A-8996-AD48CEFA77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C2DBF-4509-41CB-9F0C-1C96A2262970}"/>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02948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3169-2C7D-4EAC-A321-DABA2A0A3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ECF94D-FD75-4465-8459-4B931CDCF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F4464E-02F8-4B80-9A4B-755057BA2733}"/>
              </a:ext>
            </a:extLst>
          </p:cNvPr>
          <p:cNvSpPr>
            <a:spLocks noGrp="1"/>
          </p:cNvSpPr>
          <p:nvPr>
            <p:ph type="dt" sz="half" idx="10"/>
          </p:nvPr>
        </p:nvSpPr>
        <p:spPr/>
        <p:txBody>
          <a:bodyPr/>
          <a:lstStyle/>
          <a:p>
            <a:fld id="{AC881C7F-3FC1-44B0-A525-58BAC6FB749A}" type="datetimeFigureOut">
              <a:rPr lang="en-IN" smtClean="0"/>
              <a:t>04.03.2020</a:t>
            </a:fld>
            <a:endParaRPr lang="en-IN"/>
          </a:p>
        </p:txBody>
      </p:sp>
      <p:sp>
        <p:nvSpPr>
          <p:cNvPr id="5" name="Footer Placeholder 4">
            <a:extLst>
              <a:ext uri="{FF2B5EF4-FFF2-40B4-BE49-F238E27FC236}">
                <a16:creationId xmlns:a16="http://schemas.microsoft.com/office/drawing/2014/main" id="{EDA8D43C-398F-4855-A084-81AF14AFC4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D81CAC-55B3-43A5-8E94-AB890864C1BB}"/>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85261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00B5-D60E-44BA-9825-4ACD1F3532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8C93AF-9C5E-421C-8594-DB3413EF1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7E5E28-D8DF-4666-8F80-D22DDCE95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902786-B6B3-4A17-B2FE-CF5B509849BA}"/>
              </a:ext>
            </a:extLst>
          </p:cNvPr>
          <p:cNvSpPr>
            <a:spLocks noGrp="1"/>
          </p:cNvSpPr>
          <p:nvPr>
            <p:ph type="dt" sz="half" idx="10"/>
          </p:nvPr>
        </p:nvSpPr>
        <p:spPr/>
        <p:txBody>
          <a:bodyPr/>
          <a:lstStyle/>
          <a:p>
            <a:fld id="{AC881C7F-3FC1-44B0-A525-58BAC6FB749A}" type="datetimeFigureOut">
              <a:rPr lang="en-IN" smtClean="0"/>
              <a:t>04.03.2020</a:t>
            </a:fld>
            <a:endParaRPr lang="en-IN"/>
          </a:p>
        </p:txBody>
      </p:sp>
      <p:sp>
        <p:nvSpPr>
          <p:cNvPr id="6" name="Footer Placeholder 5">
            <a:extLst>
              <a:ext uri="{FF2B5EF4-FFF2-40B4-BE49-F238E27FC236}">
                <a16:creationId xmlns:a16="http://schemas.microsoft.com/office/drawing/2014/main" id="{0AE7E558-6D91-4014-ACCA-28F8E326EB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C2CE35-30AC-46BF-BDDE-466B76EC88D1}"/>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95328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530C-3858-4B1F-AE94-4805A34458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7CD6DF-8928-4C26-B18E-280186EBE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7A902-756D-4BAE-B393-73F08473E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074406-A002-459C-BB2A-962B7FE6B1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BB8D62-7AB5-4CDD-B27C-40924F70A5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E9A8E9-2C97-47FA-BA89-13F90236A8D3}"/>
              </a:ext>
            </a:extLst>
          </p:cNvPr>
          <p:cNvSpPr>
            <a:spLocks noGrp="1"/>
          </p:cNvSpPr>
          <p:nvPr>
            <p:ph type="dt" sz="half" idx="10"/>
          </p:nvPr>
        </p:nvSpPr>
        <p:spPr/>
        <p:txBody>
          <a:bodyPr/>
          <a:lstStyle/>
          <a:p>
            <a:fld id="{AC881C7F-3FC1-44B0-A525-58BAC6FB749A}" type="datetimeFigureOut">
              <a:rPr lang="en-IN" smtClean="0"/>
              <a:t>04.03.2020</a:t>
            </a:fld>
            <a:endParaRPr lang="en-IN"/>
          </a:p>
        </p:txBody>
      </p:sp>
      <p:sp>
        <p:nvSpPr>
          <p:cNvPr id="8" name="Footer Placeholder 7">
            <a:extLst>
              <a:ext uri="{FF2B5EF4-FFF2-40B4-BE49-F238E27FC236}">
                <a16:creationId xmlns:a16="http://schemas.microsoft.com/office/drawing/2014/main" id="{84811FE8-4F92-416D-BECD-E89EAC2B38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6653B8-4F48-4B4B-8A60-0E44E037B93E}"/>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9264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708A-5CFA-44D1-BD02-46907133A00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069BE4-88C2-4C23-8B7D-F350DBEEF03E}"/>
              </a:ext>
            </a:extLst>
          </p:cNvPr>
          <p:cNvSpPr>
            <a:spLocks noGrp="1"/>
          </p:cNvSpPr>
          <p:nvPr>
            <p:ph type="dt" sz="half" idx="10"/>
          </p:nvPr>
        </p:nvSpPr>
        <p:spPr/>
        <p:txBody>
          <a:bodyPr/>
          <a:lstStyle/>
          <a:p>
            <a:fld id="{AC881C7F-3FC1-44B0-A525-58BAC6FB749A}" type="datetimeFigureOut">
              <a:rPr lang="en-IN" smtClean="0"/>
              <a:t>04.03.2020</a:t>
            </a:fld>
            <a:endParaRPr lang="en-IN"/>
          </a:p>
        </p:txBody>
      </p:sp>
      <p:sp>
        <p:nvSpPr>
          <p:cNvPr id="4" name="Footer Placeholder 3">
            <a:extLst>
              <a:ext uri="{FF2B5EF4-FFF2-40B4-BE49-F238E27FC236}">
                <a16:creationId xmlns:a16="http://schemas.microsoft.com/office/drawing/2014/main" id="{F1664348-E68E-4911-9153-60DD422035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603E5E-B1FF-427C-A4CB-D829DF2B742D}"/>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25274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AED21-3D77-4A10-8EE6-C336237EEB7E}"/>
              </a:ext>
            </a:extLst>
          </p:cNvPr>
          <p:cNvSpPr>
            <a:spLocks noGrp="1"/>
          </p:cNvSpPr>
          <p:nvPr>
            <p:ph type="dt" sz="half" idx="10"/>
          </p:nvPr>
        </p:nvSpPr>
        <p:spPr/>
        <p:txBody>
          <a:bodyPr/>
          <a:lstStyle/>
          <a:p>
            <a:fld id="{AC881C7F-3FC1-44B0-A525-58BAC6FB749A}" type="datetimeFigureOut">
              <a:rPr lang="en-IN" smtClean="0"/>
              <a:t>04.03.2020</a:t>
            </a:fld>
            <a:endParaRPr lang="en-IN"/>
          </a:p>
        </p:txBody>
      </p:sp>
      <p:sp>
        <p:nvSpPr>
          <p:cNvPr id="3" name="Footer Placeholder 2">
            <a:extLst>
              <a:ext uri="{FF2B5EF4-FFF2-40B4-BE49-F238E27FC236}">
                <a16:creationId xmlns:a16="http://schemas.microsoft.com/office/drawing/2014/main" id="{0C3240FB-7E1A-4D5E-A30D-3F16A7F358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0F6C184-63F5-4157-974B-92412DE4D32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67358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94AB-FB35-4598-A6AE-5D3CC1BB0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317295-7F8B-4ED5-BBC3-B774E9132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7F5E92-198A-40EF-8345-AD3CED12E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BF1F7-2972-4718-8567-1E4AC93680AE}"/>
              </a:ext>
            </a:extLst>
          </p:cNvPr>
          <p:cNvSpPr>
            <a:spLocks noGrp="1"/>
          </p:cNvSpPr>
          <p:nvPr>
            <p:ph type="dt" sz="half" idx="10"/>
          </p:nvPr>
        </p:nvSpPr>
        <p:spPr/>
        <p:txBody>
          <a:bodyPr/>
          <a:lstStyle/>
          <a:p>
            <a:fld id="{AC881C7F-3FC1-44B0-A525-58BAC6FB749A}" type="datetimeFigureOut">
              <a:rPr lang="en-IN" smtClean="0"/>
              <a:t>04.03.2020</a:t>
            </a:fld>
            <a:endParaRPr lang="en-IN"/>
          </a:p>
        </p:txBody>
      </p:sp>
      <p:sp>
        <p:nvSpPr>
          <p:cNvPr id="6" name="Footer Placeholder 5">
            <a:extLst>
              <a:ext uri="{FF2B5EF4-FFF2-40B4-BE49-F238E27FC236}">
                <a16:creationId xmlns:a16="http://schemas.microsoft.com/office/drawing/2014/main" id="{2CEF2F80-5554-42C0-B628-60C45697D4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76398F-F697-42D9-81AF-8641CC328C99}"/>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86357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9C11-E6E5-4640-B8BE-F9F287437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D2BAF8-18C4-4779-A788-2A9F95942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728B0A-34F8-4DB3-8E6C-ACE0248432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C1CC06-0DF6-4598-80AE-DF7145CDDE10}"/>
              </a:ext>
            </a:extLst>
          </p:cNvPr>
          <p:cNvSpPr>
            <a:spLocks noGrp="1"/>
          </p:cNvSpPr>
          <p:nvPr>
            <p:ph type="dt" sz="half" idx="10"/>
          </p:nvPr>
        </p:nvSpPr>
        <p:spPr/>
        <p:txBody>
          <a:bodyPr/>
          <a:lstStyle/>
          <a:p>
            <a:fld id="{AC881C7F-3FC1-44B0-A525-58BAC6FB749A}" type="datetimeFigureOut">
              <a:rPr lang="en-IN" smtClean="0"/>
              <a:t>04.03.2020</a:t>
            </a:fld>
            <a:endParaRPr lang="en-IN"/>
          </a:p>
        </p:txBody>
      </p:sp>
      <p:sp>
        <p:nvSpPr>
          <p:cNvPr id="6" name="Footer Placeholder 5">
            <a:extLst>
              <a:ext uri="{FF2B5EF4-FFF2-40B4-BE49-F238E27FC236}">
                <a16:creationId xmlns:a16="http://schemas.microsoft.com/office/drawing/2014/main" id="{3808EBBF-573B-459E-A929-43809C0F3A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A006BA-C3E2-4D3A-94C3-5579B5AC993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18304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4E088-1D38-43CC-BD4F-5AE705070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25AE3B-9509-4981-B27C-15F18664F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15F986-718D-4E17-9D5D-80B1DD025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81C7F-3FC1-44B0-A525-58BAC6FB749A}" type="datetimeFigureOut">
              <a:rPr lang="en-IN" smtClean="0"/>
              <a:t>04.03.2020</a:t>
            </a:fld>
            <a:endParaRPr lang="en-IN"/>
          </a:p>
        </p:txBody>
      </p:sp>
      <p:sp>
        <p:nvSpPr>
          <p:cNvPr id="5" name="Footer Placeholder 4">
            <a:extLst>
              <a:ext uri="{FF2B5EF4-FFF2-40B4-BE49-F238E27FC236}">
                <a16:creationId xmlns:a16="http://schemas.microsoft.com/office/drawing/2014/main" id="{EEF06E5E-2BCA-484E-8D8F-7F2F3C511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4D0A02-0FDD-4291-86AE-925ED9231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822D2-0D61-4763-8137-41B619EC2F4C}" type="slidenum">
              <a:rPr lang="en-IN" smtClean="0"/>
              <a:t>‹#›</a:t>
            </a:fld>
            <a:endParaRPr lang="en-IN"/>
          </a:p>
        </p:txBody>
      </p:sp>
    </p:spTree>
    <p:extLst>
      <p:ext uri="{BB962C8B-B14F-4D97-AF65-F5344CB8AC3E}">
        <p14:creationId xmlns:p14="http://schemas.microsoft.com/office/powerpoint/2010/main" val="162905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big-data/what-is-big-dat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aws.amazon.com/streaming-data/"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www.confluent.io/blog/every-company-is-becoming-softwar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www.confluent.io/blog/every-company-is-becoming-softwar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www.confluent.io/blog/every-company-is-becoming-softwar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fivetran.com/blog/warehouse-benchmark"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itcentralstation.com/categories/cloud-data-warehous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ocs.microsoft.com/en-us/sql/big-data-cluster/big-data-cluster-overview?view=sql-server-ver15"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hyperlink" Target="https://dotnet.microsoft.com/learn/ml-dotnet/get-started-tutorial/intro"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thoughtworks.com/insights/blog/curse-data-lake-monste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hyperlink" Target="https://www.youtube.com/watch?v=4QoCbhsQey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5.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dirty="0"/>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6" name="TextBox 5"/>
          <p:cNvSpPr txBox="1"/>
          <p:nvPr/>
        </p:nvSpPr>
        <p:spPr>
          <a:xfrm>
            <a:off x="326451" y="981062"/>
            <a:ext cx="8235919" cy="1323439"/>
          </a:xfrm>
          <a:prstGeom prst="rect">
            <a:avLst/>
          </a:prstGeom>
          <a:noFill/>
        </p:spPr>
        <p:txBody>
          <a:bodyPr wrap="square" rtlCol="0">
            <a:spAutoFit/>
          </a:bodyPr>
          <a:lstStyle/>
          <a:p>
            <a:r>
              <a:rPr lang="en-US" sz="4000" dirty="0">
                <a:solidFill>
                  <a:schemeClr val="bg1"/>
                </a:solidFill>
              </a:rPr>
              <a:t>Is Big Data Hyped? </a:t>
            </a:r>
          </a:p>
          <a:p>
            <a:r>
              <a:rPr lang="en-US" sz="4000" dirty="0">
                <a:solidFill>
                  <a:schemeClr val="bg1"/>
                </a:solidFill>
              </a:rPr>
              <a:t>Different Data services..</a:t>
            </a:r>
          </a:p>
        </p:txBody>
      </p:sp>
      <p:pic>
        <p:nvPicPr>
          <p:cNvPr id="8" name="Picture 7">
            <a:extLst>
              <a:ext uri="{FF2B5EF4-FFF2-40B4-BE49-F238E27FC236}">
                <a16:creationId xmlns:a16="http://schemas.microsoft.com/office/drawing/2014/main" id="{58F4E47D-5377-4140-A3C8-A0A46C2FBA9F}"/>
              </a:ext>
            </a:extLst>
          </p:cNvPr>
          <p:cNvPicPr>
            <a:picLocks noChangeAspect="1"/>
          </p:cNvPicPr>
          <p:nvPr/>
        </p:nvPicPr>
        <p:blipFill>
          <a:blip r:embed="rId4"/>
          <a:stretch>
            <a:fillRect/>
          </a:stretch>
        </p:blipFill>
        <p:spPr>
          <a:xfrm>
            <a:off x="326451" y="2424635"/>
            <a:ext cx="4461499" cy="2861562"/>
          </a:xfrm>
          <a:prstGeom prst="rect">
            <a:avLst/>
          </a:prstGeom>
        </p:spPr>
      </p:pic>
    </p:spTree>
    <p:extLst>
      <p:ext uri="{BB962C8B-B14F-4D97-AF65-F5344CB8AC3E}">
        <p14:creationId xmlns:p14="http://schemas.microsoft.com/office/powerpoint/2010/main" val="141932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88D1CF-11A9-4191-A704-B960B8519E38}"/>
              </a:ext>
            </a:extLst>
          </p:cNvPr>
          <p:cNvSpPr>
            <a:spLocks noGrp="1"/>
          </p:cNvSpPr>
          <p:nvPr>
            <p:ph type="title"/>
          </p:nvPr>
        </p:nvSpPr>
        <p:spPr>
          <a:xfrm>
            <a:off x="621792" y="1161288"/>
            <a:ext cx="3602736" cy="4526280"/>
          </a:xfrm>
        </p:spPr>
        <p:txBody>
          <a:bodyPr>
            <a:normAutofit/>
          </a:bodyPr>
          <a:lstStyle/>
          <a:p>
            <a:r>
              <a:rPr lang="en-IN" sz="4000"/>
              <a:t>What is Big Data?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566C985-0B98-4CF9-AF58-C6C071F029EC}"/>
              </a:ext>
            </a:extLst>
          </p:cNvPr>
          <p:cNvSpPr>
            <a:spLocks noGrp="1"/>
          </p:cNvSpPr>
          <p:nvPr>
            <p:ph idx="1"/>
          </p:nvPr>
        </p:nvSpPr>
        <p:spPr>
          <a:xfrm>
            <a:off x="5434149" y="932688"/>
            <a:ext cx="5916603" cy="4992624"/>
          </a:xfrm>
        </p:spPr>
        <p:txBody>
          <a:bodyPr anchor="ctr">
            <a:normAutofit/>
          </a:bodyPr>
          <a:lstStyle/>
          <a:p>
            <a:r>
              <a:rPr lang="en-IN" sz="2000" dirty="0"/>
              <a:t>Volume – Tera bytes to peta bytes.</a:t>
            </a:r>
          </a:p>
          <a:p>
            <a:r>
              <a:rPr lang="en-IN" sz="2000" dirty="0"/>
              <a:t>Variety – Transactions, Web logs, social media interactions.</a:t>
            </a:r>
          </a:p>
          <a:p>
            <a:r>
              <a:rPr lang="en-IN" sz="2000" dirty="0"/>
              <a:t>Velocity – Daily to real-time. Simply say, actionable insights asap.</a:t>
            </a:r>
          </a:p>
          <a:p>
            <a:endParaRPr lang="en-IN" sz="2000" dirty="0"/>
          </a:p>
        </p:txBody>
      </p:sp>
      <p:sp>
        <p:nvSpPr>
          <p:cNvPr id="4" name="Rectangle 3">
            <a:extLst>
              <a:ext uri="{FF2B5EF4-FFF2-40B4-BE49-F238E27FC236}">
                <a16:creationId xmlns:a16="http://schemas.microsoft.com/office/drawing/2014/main" id="{BA83E5D5-F6C2-45D7-BB76-35BF4D296135}"/>
              </a:ext>
            </a:extLst>
          </p:cNvPr>
          <p:cNvSpPr/>
          <p:nvPr/>
        </p:nvSpPr>
        <p:spPr>
          <a:xfrm>
            <a:off x="7109839" y="6488668"/>
            <a:ext cx="5082160" cy="369332"/>
          </a:xfrm>
          <a:prstGeom prst="rect">
            <a:avLst/>
          </a:prstGeom>
        </p:spPr>
        <p:txBody>
          <a:bodyPr wrap="none">
            <a:spAutoFit/>
          </a:bodyPr>
          <a:lstStyle/>
          <a:p>
            <a:r>
              <a:rPr lang="en-IN" dirty="0">
                <a:hlinkClick r:id="rId3"/>
              </a:rPr>
              <a:t>https://aws.amazon.com/big-data/what-is-big-data/</a:t>
            </a:r>
            <a:endParaRPr lang="en-IN" dirty="0"/>
          </a:p>
        </p:txBody>
      </p:sp>
    </p:spTree>
    <p:extLst>
      <p:ext uri="{BB962C8B-B14F-4D97-AF65-F5344CB8AC3E}">
        <p14:creationId xmlns:p14="http://schemas.microsoft.com/office/powerpoint/2010/main" val="2519026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3A06-C583-4132-BC3F-7EEBC6434CFF}"/>
              </a:ext>
            </a:extLst>
          </p:cNvPr>
          <p:cNvSpPr>
            <a:spLocks noGrp="1"/>
          </p:cNvSpPr>
          <p:nvPr>
            <p:ph type="title"/>
          </p:nvPr>
        </p:nvSpPr>
        <p:spPr>
          <a:xfrm>
            <a:off x="901690" y="405575"/>
            <a:ext cx="7128618" cy="1371600"/>
          </a:xfrm>
        </p:spPr>
        <p:txBody>
          <a:bodyPr vert="horz" lIns="91440" tIns="45720" rIns="91440" bIns="45720" rtlCol="0" anchor="ctr">
            <a:normAutofit/>
          </a:bodyPr>
          <a:lstStyle/>
          <a:p>
            <a:r>
              <a:rPr lang="en-US" sz="4000" kern="1200" dirty="0">
                <a:solidFill>
                  <a:schemeClr val="tx1"/>
                </a:solidFill>
                <a:latin typeface="+mj-lt"/>
                <a:ea typeface="+mj-ea"/>
                <a:cs typeface="+mj-cs"/>
              </a:rPr>
              <a:t>Why BigData? SQL Comparison</a:t>
            </a:r>
          </a:p>
        </p:txBody>
      </p:sp>
      <p:graphicFrame>
        <p:nvGraphicFramePr>
          <p:cNvPr id="7" name="Content Placeholder 3">
            <a:extLst>
              <a:ext uri="{FF2B5EF4-FFF2-40B4-BE49-F238E27FC236}">
                <a16:creationId xmlns:a16="http://schemas.microsoft.com/office/drawing/2014/main" id="{B6CB409C-9665-4D0D-A899-349E75ECEC11}"/>
              </a:ext>
            </a:extLst>
          </p:cNvPr>
          <p:cNvGraphicFramePr>
            <a:graphicFrameLocks/>
          </p:cNvGraphicFramePr>
          <p:nvPr>
            <p:extLst>
              <p:ext uri="{D42A27DB-BD31-4B8C-83A1-F6EECF244321}">
                <p14:modId xmlns:p14="http://schemas.microsoft.com/office/powerpoint/2010/main" val="1127265936"/>
              </p:ext>
            </p:extLst>
          </p:nvPr>
        </p:nvGraphicFramePr>
        <p:xfrm>
          <a:off x="901690" y="1552227"/>
          <a:ext cx="11097349" cy="4760180"/>
        </p:xfrm>
        <a:graphic>
          <a:graphicData uri="http://schemas.openxmlformats.org/drawingml/2006/table">
            <a:tbl>
              <a:tblPr firstRow="1" bandRow="1">
                <a:tableStyleId>{69012ECD-51FC-41F1-AA8D-1B2483CD663E}</a:tableStyleId>
              </a:tblPr>
              <a:tblGrid>
                <a:gridCol w="5698280">
                  <a:extLst>
                    <a:ext uri="{9D8B030D-6E8A-4147-A177-3AD203B41FA5}">
                      <a16:colId xmlns:a16="http://schemas.microsoft.com/office/drawing/2014/main" val="3774537429"/>
                    </a:ext>
                  </a:extLst>
                </a:gridCol>
                <a:gridCol w="5399069">
                  <a:extLst>
                    <a:ext uri="{9D8B030D-6E8A-4147-A177-3AD203B41FA5}">
                      <a16:colId xmlns:a16="http://schemas.microsoft.com/office/drawing/2014/main" val="3284872792"/>
                    </a:ext>
                  </a:extLst>
                </a:gridCol>
              </a:tblGrid>
              <a:tr h="668572">
                <a:tc>
                  <a:txBody>
                    <a:bodyPr/>
                    <a:lstStyle/>
                    <a:p>
                      <a:r>
                        <a:rPr lang="en-US" sz="3100"/>
                        <a:t>Hadoop (Big Data storage)</a:t>
                      </a:r>
                    </a:p>
                  </a:txBody>
                  <a:tcPr marL="159559" marR="159559" marT="79778" marB="79778"/>
                </a:tc>
                <a:tc>
                  <a:txBody>
                    <a:bodyPr/>
                    <a:lstStyle/>
                    <a:p>
                      <a:r>
                        <a:rPr lang="en-US" sz="3100"/>
                        <a:t>SQL</a:t>
                      </a:r>
                    </a:p>
                  </a:txBody>
                  <a:tcPr marL="159559" marR="159559" marT="79778" marB="79778"/>
                </a:tc>
                <a:extLst>
                  <a:ext uri="{0D108BD9-81ED-4DB2-BD59-A6C34878D82A}">
                    <a16:rowId xmlns:a16="http://schemas.microsoft.com/office/drawing/2014/main" val="3604031032"/>
                  </a:ext>
                </a:extLst>
              </a:tr>
              <a:tr h="668572">
                <a:tc>
                  <a:txBody>
                    <a:bodyPr/>
                    <a:lstStyle/>
                    <a:p>
                      <a:r>
                        <a:rPr lang="en-US" sz="3100" dirty="0"/>
                        <a:t>Schema on Read</a:t>
                      </a:r>
                    </a:p>
                  </a:txBody>
                  <a:tcPr marL="159559" marR="159559" marT="79778" marB="79778"/>
                </a:tc>
                <a:tc>
                  <a:txBody>
                    <a:bodyPr/>
                    <a:lstStyle/>
                    <a:p>
                      <a:r>
                        <a:rPr lang="en-US" sz="3100"/>
                        <a:t>Schema on Write</a:t>
                      </a:r>
                    </a:p>
                  </a:txBody>
                  <a:tcPr marL="159559" marR="159559" marT="79778" marB="79778"/>
                </a:tc>
                <a:extLst>
                  <a:ext uri="{0D108BD9-81ED-4DB2-BD59-A6C34878D82A}">
                    <a16:rowId xmlns:a16="http://schemas.microsoft.com/office/drawing/2014/main" val="3607853744"/>
                  </a:ext>
                </a:extLst>
              </a:tr>
              <a:tr h="1141012">
                <a:tc>
                  <a:txBody>
                    <a:bodyPr/>
                    <a:lstStyle/>
                    <a:p>
                      <a:r>
                        <a:rPr lang="en-US" sz="3100"/>
                        <a:t>Data stored as Compressed form as txt / csv or any form.</a:t>
                      </a:r>
                    </a:p>
                  </a:txBody>
                  <a:tcPr marL="159559" marR="159559" marT="79778" marB="79778"/>
                </a:tc>
                <a:tc>
                  <a:txBody>
                    <a:bodyPr/>
                    <a:lstStyle/>
                    <a:p>
                      <a:r>
                        <a:rPr lang="en-US" sz="3100"/>
                        <a:t>Stored as logical forms and inter related columns</a:t>
                      </a:r>
                    </a:p>
                  </a:txBody>
                  <a:tcPr marL="159559" marR="159559" marT="79778" marB="79778"/>
                </a:tc>
                <a:extLst>
                  <a:ext uri="{0D108BD9-81ED-4DB2-BD59-A6C34878D82A}">
                    <a16:rowId xmlns:a16="http://schemas.microsoft.com/office/drawing/2014/main" val="1825647475"/>
                  </a:ext>
                </a:extLst>
              </a:tr>
              <a:tr h="1141012">
                <a:tc>
                  <a:txBody>
                    <a:bodyPr/>
                    <a:lstStyle/>
                    <a:p>
                      <a:r>
                        <a:rPr lang="en-US" sz="3100" dirty="0"/>
                        <a:t>Distributed processing across commodity hardware.</a:t>
                      </a:r>
                    </a:p>
                  </a:txBody>
                  <a:tcPr marL="159559" marR="159559" marT="79778" marB="79778"/>
                </a:tc>
                <a:tc>
                  <a:txBody>
                    <a:bodyPr/>
                    <a:lstStyle/>
                    <a:p>
                      <a:r>
                        <a:rPr lang="en-US" sz="3100" dirty="0"/>
                        <a:t>Centralized processing over high-end hardware.</a:t>
                      </a:r>
                    </a:p>
                  </a:txBody>
                  <a:tcPr marL="159559" marR="159559" marT="79778" marB="79778"/>
                </a:tc>
                <a:extLst>
                  <a:ext uri="{0D108BD9-81ED-4DB2-BD59-A6C34878D82A}">
                    <a16:rowId xmlns:a16="http://schemas.microsoft.com/office/drawing/2014/main" val="3879770455"/>
                  </a:ext>
                </a:extLst>
              </a:tr>
              <a:tr h="1141012">
                <a:tc>
                  <a:txBody>
                    <a:bodyPr/>
                    <a:lstStyle/>
                    <a:p>
                      <a:r>
                        <a:rPr lang="en-US" sz="3100" dirty="0"/>
                        <a:t>Horizontal scaling</a:t>
                      </a:r>
                    </a:p>
                  </a:txBody>
                  <a:tcPr marL="159559" marR="159559" marT="79778" marB="79778"/>
                </a:tc>
                <a:tc>
                  <a:txBody>
                    <a:bodyPr/>
                    <a:lstStyle/>
                    <a:p>
                      <a:r>
                        <a:rPr lang="en-US" sz="3100" dirty="0"/>
                        <a:t>Vertical scaling</a:t>
                      </a:r>
                    </a:p>
                  </a:txBody>
                  <a:tcPr marL="159559" marR="159559" marT="79778" marB="79778"/>
                </a:tc>
                <a:extLst>
                  <a:ext uri="{0D108BD9-81ED-4DB2-BD59-A6C34878D82A}">
                    <a16:rowId xmlns:a16="http://schemas.microsoft.com/office/drawing/2014/main" val="3711375606"/>
                  </a:ext>
                </a:extLst>
              </a:tr>
            </a:tbl>
          </a:graphicData>
        </a:graphic>
      </p:graphicFrame>
    </p:spTree>
    <p:extLst>
      <p:ext uri="{BB962C8B-B14F-4D97-AF65-F5344CB8AC3E}">
        <p14:creationId xmlns:p14="http://schemas.microsoft.com/office/powerpoint/2010/main" val="2630918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DFC740-E98C-4D1B-96D9-BFDF2FE0F1E7}"/>
              </a:ext>
            </a:extLst>
          </p:cNvPr>
          <p:cNvSpPr>
            <a:spLocks noGrp="1"/>
          </p:cNvSpPr>
          <p:nvPr>
            <p:ph type="title"/>
          </p:nvPr>
        </p:nvSpPr>
        <p:spPr>
          <a:xfrm>
            <a:off x="621792" y="1161288"/>
            <a:ext cx="3602736" cy="4526280"/>
          </a:xfrm>
        </p:spPr>
        <p:txBody>
          <a:bodyPr>
            <a:normAutofit/>
          </a:bodyPr>
          <a:lstStyle/>
          <a:p>
            <a:r>
              <a:rPr lang="en-US" sz="4000"/>
              <a:t>Why Big Data?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33E2DB0-AB25-48A2-89A1-D57DFF34F0A5}"/>
              </a:ext>
            </a:extLst>
          </p:cNvPr>
          <p:cNvSpPr>
            <a:spLocks noGrp="1"/>
          </p:cNvSpPr>
          <p:nvPr>
            <p:ph idx="1"/>
          </p:nvPr>
        </p:nvSpPr>
        <p:spPr>
          <a:xfrm>
            <a:off x="5434149" y="932688"/>
            <a:ext cx="5916603" cy="4992624"/>
          </a:xfrm>
        </p:spPr>
        <p:txBody>
          <a:bodyPr anchor="ctr">
            <a:normAutofit/>
          </a:bodyPr>
          <a:lstStyle/>
          <a:p>
            <a:r>
              <a:rPr lang="en-US" sz="2000" dirty="0"/>
              <a:t>Open source analogy (Cost).</a:t>
            </a:r>
          </a:p>
          <a:p>
            <a:endParaRPr lang="en-US" sz="2000" dirty="0"/>
          </a:p>
          <a:p>
            <a:r>
              <a:rPr lang="en-US" sz="2000" dirty="0"/>
              <a:t>Enriched with rich ecosystem to be played with,</a:t>
            </a:r>
          </a:p>
          <a:p>
            <a:pPr lvl="1"/>
            <a:r>
              <a:rPr lang="en-US" sz="2000" dirty="0"/>
              <a:t>SQL, No SQL,..</a:t>
            </a:r>
          </a:p>
          <a:p>
            <a:pPr lvl="1"/>
            <a:r>
              <a:rPr lang="en-US" sz="2000" dirty="0"/>
              <a:t>Cloud, On-Premises..</a:t>
            </a:r>
          </a:p>
          <a:p>
            <a:endParaRPr lang="en-US" sz="2000" dirty="0"/>
          </a:p>
          <a:p>
            <a:r>
              <a:rPr lang="en-US" sz="2000" dirty="0"/>
              <a:t>Base for almost all Analytics (AI, ML) use-cases.</a:t>
            </a:r>
          </a:p>
          <a:p>
            <a:endParaRPr lang="en-US" sz="2000" dirty="0"/>
          </a:p>
          <a:p>
            <a:r>
              <a:rPr lang="en-US" sz="2000" dirty="0"/>
              <a:t>At the early 2012 – it’s a big fame too </a:t>
            </a:r>
            <a:r>
              <a:rPr lang="en-US" sz="2000" dirty="0">
                <a:sym typeface="Wingdings" panose="05000000000000000000" pitchFamily="2" charset="2"/>
              </a:rPr>
              <a:t>.</a:t>
            </a:r>
            <a:endParaRPr lang="en-US" sz="2000" dirty="0"/>
          </a:p>
        </p:txBody>
      </p:sp>
    </p:spTree>
    <p:extLst>
      <p:ext uri="{BB962C8B-B14F-4D97-AF65-F5344CB8AC3E}">
        <p14:creationId xmlns:p14="http://schemas.microsoft.com/office/powerpoint/2010/main" val="130828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64AAF-7CD5-4AF7-8502-F5311F1BF759}"/>
              </a:ext>
            </a:extLst>
          </p:cNvPr>
          <p:cNvSpPr>
            <a:spLocks noGrp="1"/>
          </p:cNvSpPr>
          <p:nvPr>
            <p:ph type="title"/>
          </p:nvPr>
        </p:nvSpPr>
        <p:spPr>
          <a:xfrm>
            <a:off x="429768" y="411480"/>
            <a:ext cx="11201400" cy="1106424"/>
          </a:xfrm>
        </p:spPr>
        <p:txBody>
          <a:bodyPr>
            <a:normAutofit/>
          </a:bodyPr>
          <a:lstStyle/>
          <a:p>
            <a:r>
              <a:rPr lang="en-IN" sz="3600"/>
              <a:t>Big Data vs Data Science</a:t>
            </a: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AD55358-9509-4F18-BD97-974A5D530C56}"/>
              </a:ext>
            </a:extLst>
          </p:cNvPr>
          <p:cNvPicPr>
            <a:picLocks noChangeAspect="1"/>
          </p:cNvPicPr>
          <p:nvPr/>
        </p:nvPicPr>
        <p:blipFill rotWithShape="1">
          <a:blip r:embed="rId3"/>
          <a:srcRect r="-1" b="1573"/>
          <a:stretch/>
        </p:blipFill>
        <p:spPr>
          <a:xfrm>
            <a:off x="429768" y="1721922"/>
            <a:ext cx="6704891" cy="4520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539CBA1-9012-4F11-A73F-CAD99FF92330}"/>
              </a:ext>
            </a:extLst>
          </p:cNvPr>
          <p:cNvSpPr>
            <a:spLocks noGrp="1"/>
          </p:cNvSpPr>
          <p:nvPr>
            <p:ph idx="1"/>
          </p:nvPr>
        </p:nvSpPr>
        <p:spPr>
          <a:xfrm>
            <a:off x="7938752" y="2020824"/>
            <a:ext cx="3455097" cy="3959352"/>
          </a:xfrm>
        </p:spPr>
        <p:txBody>
          <a:bodyPr anchor="ctr">
            <a:normAutofit/>
          </a:bodyPr>
          <a:lstStyle/>
          <a:p>
            <a:r>
              <a:rPr lang="en-US" sz="1800" dirty="0"/>
              <a:t>Big Data + Data Science = Big Data Science.</a:t>
            </a:r>
          </a:p>
          <a:p>
            <a:r>
              <a:rPr lang="en-US" sz="1800" dirty="0"/>
              <a:t>Big Data ≠ Data Science</a:t>
            </a:r>
          </a:p>
          <a:p>
            <a:r>
              <a:rPr lang="en-US" sz="1800" dirty="0"/>
              <a:t>Big Data &lt;- All 4 Vs; </a:t>
            </a:r>
          </a:p>
          <a:p>
            <a:endParaRPr lang="en-US" sz="1800" dirty="0"/>
          </a:p>
          <a:p>
            <a:pPr marL="0" indent="0">
              <a:buNone/>
            </a:pPr>
            <a:r>
              <a:rPr lang="en-US" sz="1800" b="1" dirty="0"/>
              <a:t>E.g.</a:t>
            </a:r>
            <a:r>
              <a:rPr lang="en-US" sz="1800" dirty="0"/>
              <a:t> </a:t>
            </a:r>
          </a:p>
          <a:p>
            <a:r>
              <a:rPr lang="en-US" sz="1800" dirty="0"/>
              <a:t>Shares trading, E-Shopping – Volume and/or Veracity.</a:t>
            </a:r>
          </a:p>
          <a:p>
            <a:r>
              <a:rPr lang="en-US" sz="1800" dirty="0"/>
              <a:t>ML use cases like Genetics data, Credit card fraud detection – Volume.</a:t>
            </a:r>
          </a:p>
          <a:p>
            <a:pPr lvl="1"/>
            <a:endParaRPr lang="en-US" sz="1800" dirty="0"/>
          </a:p>
          <a:p>
            <a:endParaRPr lang="en-IN" sz="1800" dirty="0"/>
          </a:p>
        </p:txBody>
      </p:sp>
    </p:spTree>
    <p:extLst>
      <p:ext uri="{BB962C8B-B14F-4D97-AF65-F5344CB8AC3E}">
        <p14:creationId xmlns:p14="http://schemas.microsoft.com/office/powerpoint/2010/main" val="263327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Big Data hype - Then…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r>
              <a:rPr lang="en-US" sz="2000" dirty="0"/>
              <a:t>Companies were selling Big Data solutions as </a:t>
            </a:r>
            <a:r>
              <a:rPr lang="en-US" sz="2000" i="1" dirty="0"/>
              <a:t>a silver bullet</a:t>
            </a:r>
            <a:r>
              <a:rPr lang="en-US" sz="2000" dirty="0"/>
              <a:t> to all the enterprises’ problems.</a:t>
            </a:r>
          </a:p>
          <a:p>
            <a:pPr lvl="1"/>
            <a:r>
              <a:rPr lang="en-US" sz="2000" dirty="0"/>
              <a:t>Use case using </a:t>
            </a:r>
            <a:r>
              <a:rPr lang="en-US" sz="2000" dirty="0" err="1"/>
              <a:t>Hive+Oozie</a:t>
            </a:r>
            <a:r>
              <a:rPr lang="en-US" sz="2000" dirty="0"/>
              <a:t> turned with </a:t>
            </a:r>
            <a:r>
              <a:rPr lang="en-US" sz="2000" dirty="0" err="1"/>
              <a:t>MySQL+Cron</a:t>
            </a:r>
            <a:r>
              <a:rPr lang="en-US" sz="2000" dirty="0"/>
              <a:t>.</a:t>
            </a:r>
          </a:p>
          <a:p>
            <a:pPr lvl="1"/>
            <a:endParaRPr lang="en-US" sz="2000" dirty="0"/>
          </a:p>
          <a:p>
            <a:r>
              <a:rPr lang="en-IN" sz="2000" dirty="0"/>
              <a:t>There was no ideal approach like below;</a:t>
            </a:r>
          </a:p>
          <a:p>
            <a:pPr lvl="1"/>
            <a:r>
              <a:rPr lang="en-US" sz="1800" i="1" dirty="0">
                <a:highlight>
                  <a:srgbClr val="FFFF00"/>
                </a:highlight>
              </a:rPr>
              <a:t>Client</a:t>
            </a:r>
            <a:r>
              <a:rPr lang="en-US" sz="1800" i="1" dirty="0"/>
              <a:t> - “I want to implement a Big Data solution”</a:t>
            </a:r>
          </a:p>
          <a:p>
            <a:pPr lvl="1"/>
            <a:r>
              <a:rPr lang="en-US" sz="1800" i="1" dirty="0">
                <a:highlight>
                  <a:srgbClr val="FFFF00"/>
                </a:highlight>
              </a:rPr>
              <a:t>Consultant-</a:t>
            </a:r>
            <a:r>
              <a:rPr lang="en-US" sz="1800" i="1" dirty="0"/>
              <a:t> “That could be the solution, but let us discuss the problem first”.</a:t>
            </a:r>
            <a:endParaRPr lang="en-IN" sz="1800" i="1" dirty="0"/>
          </a:p>
          <a:p>
            <a:endParaRPr lang="en-IN" sz="2000" dirty="0"/>
          </a:p>
        </p:txBody>
      </p:sp>
    </p:spTree>
    <p:extLst>
      <p:ext uri="{BB962C8B-B14F-4D97-AF65-F5344CB8AC3E}">
        <p14:creationId xmlns:p14="http://schemas.microsoft.com/office/powerpoint/2010/main" val="138046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DFB507-A35C-45A4-A4B1-88B692EB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321407B0-5659-48D2-B8DE-DF83D5749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9D22E60-9194-4252-8812-A1355DB6E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84065" y="2720883"/>
            <a:ext cx="14828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44BF8C7A-5F6F-491B-ACF4-2C533A0B44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7" r="168" b="-1"/>
          <a:stretch/>
        </p:blipFill>
        <p:spPr>
          <a:xfrm>
            <a:off x="879631" y="714828"/>
            <a:ext cx="10524601" cy="5200830"/>
          </a:xfrm>
          <a:prstGeom prst="rect">
            <a:avLst/>
          </a:prstGeom>
        </p:spPr>
      </p:pic>
    </p:spTree>
    <p:extLst>
      <p:ext uri="{BB962C8B-B14F-4D97-AF65-F5344CB8AC3E}">
        <p14:creationId xmlns:p14="http://schemas.microsoft.com/office/powerpoint/2010/main" val="323371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Big Data hype - Now…</a:t>
            </a:r>
          </a:p>
        </p:txBody>
      </p:sp>
      <p:sp>
        <p:nvSpPr>
          <p:cNvPr id="35" name="Rectangle 3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pPr marL="171450" indent="-171450">
              <a:buFontTx/>
              <a:buChar char="-"/>
            </a:pPr>
            <a:r>
              <a:rPr lang="en-US" sz="2000" dirty="0"/>
              <a:t>Shift in requirement: </a:t>
            </a:r>
          </a:p>
          <a:p>
            <a:pPr marL="0" indent="0">
              <a:buNone/>
            </a:pPr>
            <a:r>
              <a:rPr lang="en-US" sz="2000" dirty="0"/>
              <a:t>Storage and Processing(ETL) -&gt; Analytics.  </a:t>
            </a:r>
          </a:p>
          <a:p>
            <a:pPr marL="0" indent="0">
              <a:buNone/>
            </a:pPr>
            <a:endParaRPr lang="en-US" sz="2000" dirty="0"/>
          </a:p>
          <a:p>
            <a:pPr marL="0" indent="0">
              <a:buNone/>
            </a:pPr>
            <a:r>
              <a:rPr lang="en-US" sz="2000" dirty="0"/>
              <a:t>Examples:</a:t>
            </a:r>
          </a:p>
          <a:p>
            <a:pPr marL="171450" indent="-171450">
              <a:buFontTx/>
              <a:buChar char="-"/>
            </a:pPr>
            <a:r>
              <a:rPr lang="en-US" sz="2000" dirty="0"/>
              <a:t>More New products emerge around Machine Learning and Artificial Intelligence. </a:t>
            </a:r>
          </a:p>
          <a:p>
            <a:pPr marL="171450" indent="-171450">
              <a:buFontTx/>
              <a:buChar char="-"/>
            </a:pPr>
            <a:r>
              <a:rPr lang="en-US" sz="2000" dirty="0"/>
              <a:t>Cloudera and Hortonworks merged. </a:t>
            </a:r>
          </a:p>
          <a:p>
            <a:pPr marL="171450" indent="-171450">
              <a:buFontTx/>
              <a:buChar char="-"/>
            </a:pPr>
            <a:r>
              <a:rPr lang="en-IN" sz="2000" dirty="0"/>
              <a:t>Still ecosystems are getting upgraded equally with Hadoop. E.g. Pig, Sqoop, Oozie,…</a:t>
            </a:r>
            <a:endParaRPr lang="en-US" sz="2000" dirty="0"/>
          </a:p>
        </p:txBody>
      </p:sp>
    </p:spTree>
    <p:extLst>
      <p:ext uri="{BB962C8B-B14F-4D97-AF65-F5344CB8AC3E}">
        <p14:creationId xmlns:p14="http://schemas.microsoft.com/office/powerpoint/2010/main" val="51678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79F0F-D246-448A-9043-B63C3CA5459A}"/>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t>New versions release date</a:t>
            </a:r>
          </a:p>
        </p:txBody>
      </p:sp>
      <p:sp>
        <p:nvSpPr>
          <p:cNvPr id="194" name="Rectangle 7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meter&#10;&#10;Description automatically generated">
            <a:extLst>
              <a:ext uri="{FF2B5EF4-FFF2-40B4-BE49-F238E27FC236}">
                <a16:creationId xmlns:a16="http://schemas.microsoft.com/office/drawing/2014/main" id="{540128DA-ADEE-4B92-86BF-183A4BFDD965}"/>
              </a:ext>
            </a:extLst>
          </p:cNvPr>
          <p:cNvPicPr>
            <a:picLocks noChangeAspect="1"/>
          </p:cNvPicPr>
          <p:nvPr/>
        </p:nvPicPr>
        <p:blipFill rotWithShape="1">
          <a:blip r:embed="rId3"/>
          <a:srcRect t="2833" r="1" b="1"/>
          <a:stretch/>
        </p:blipFill>
        <p:spPr>
          <a:xfrm>
            <a:off x="545238" y="858525"/>
            <a:ext cx="7608304" cy="5211906"/>
          </a:xfrm>
          <a:prstGeom prst="rect">
            <a:avLst/>
          </a:prstGeom>
        </p:spPr>
      </p:pic>
      <p:sp>
        <p:nvSpPr>
          <p:cNvPr id="75" name="Rectangle 7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280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1AAA14-1EBD-4817-B4D8-657E4BF2C389}"/>
              </a:ext>
            </a:extLst>
          </p:cNvPr>
          <p:cNvSpPr>
            <a:spLocks noGrp="1"/>
          </p:cNvSpPr>
          <p:nvPr>
            <p:ph type="title"/>
          </p:nvPr>
        </p:nvSpPr>
        <p:spPr>
          <a:xfrm>
            <a:off x="621792" y="1161288"/>
            <a:ext cx="3602736" cy="4526280"/>
          </a:xfrm>
        </p:spPr>
        <p:txBody>
          <a:bodyPr>
            <a:normAutofit/>
          </a:bodyPr>
          <a:lstStyle/>
          <a:p>
            <a:r>
              <a:rPr lang="en-US" sz="4000"/>
              <a:t>Big Data in Cloud</a:t>
            </a:r>
          </a:p>
        </p:txBody>
      </p:sp>
      <p:sp>
        <p:nvSpPr>
          <p:cNvPr id="27" name="Rectangle 26">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F25B2A3-8516-4F8A-B6C2-181EE2465B32}"/>
              </a:ext>
            </a:extLst>
          </p:cNvPr>
          <p:cNvSpPr>
            <a:spLocks noGrp="1"/>
          </p:cNvSpPr>
          <p:nvPr>
            <p:ph idx="1"/>
          </p:nvPr>
        </p:nvSpPr>
        <p:spPr>
          <a:xfrm>
            <a:off x="5434149" y="932688"/>
            <a:ext cx="5916603" cy="4992624"/>
          </a:xfrm>
        </p:spPr>
        <p:txBody>
          <a:bodyPr anchor="ctr">
            <a:normAutofit/>
          </a:bodyPr>
          <a:lstStyle/>
          <a:p>
            <a:r>
              <a:rPr lang="en-US" sz="2000"/>
              <a:t>Dynamic scalability - Go with perfectly sized cluster (environment) only when needed.</a:t>
            </a:r>
          </a:p>
          <a:p>
            <a:endParaRPr lang="en-US" sz="2000"/>
          </a:p>
          <a:p>
            <a:r>
              <a:rPr lang="en-US" sz="2000"/>
              <a:t>Key vendors,</a:t>
            </a:r>
          </a:p>
          <a:p>
            <a:pPr lvl="1"/>
            <a:r>
              <a:rPr lang="en-US" sz="2000"/>
              <a:t>Amazon Web Services</a:t>
            </a:r>
          </a:p>
          <a:p>
            <a:pPr lvl="1"/>
            <a:r>
              <a:rPr lang="en-US" sz="2000"/>
              <a:t>Microsoft Azure</a:t>
            </a:r>
          </a:p>
          <a:p>
            <a:pPr lvl="1"/>
            <a:r>
              <a:rPr lang="en-US" sz="2000"/>
              <a:t>Google Cloud Platform</a:t>
            </a:r>
          </a:p>
          <a:p>
            <a:pPr lvl="1"/>
            <a:r>
              <a:rPr lang="en-US" sz="2000"/>
              <a:t>… </a:t>
            </a:r>
          </a:p>
        </p:txBody>
      </p:sp>
    </p:spTree>
    <p:extLst>
      <p:ext uri="{BB962C8B-B14F-4D97-AF65-F5344CB8AC3E}">
        <p14:creationId xmlns:p14="http://schemas.microsoft.com/office/powerpoint/2010/main" val="2452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B567E-6F7D-4670-98F6-1F2362ED069C}"/>
              </a:ext>
            </a:extLst>
          </p:cNvPr>
          <p:cNvSpPr>
            <a:spLocks noGrp="1"/>
          </p:cNvSpPr>
          <p:nvPr>
            <p:ph type="title"/>
          </p:nvPr>
        </p:nvSpPr>
        <p:spPr>
          <a:xfrm>
            <a:off x="429768" y="411480"/>
            <a:ext cx="11201400" cy="1106424"/>
          </a:xfrm>
        </p:spPr>
        <p:txBody>
          <a:bodyPr>
            <a:normAutofit/>
          </a:bodyPr>
          <a:lstStyle/>
          <a:p>
            <a:r>
              <a:rPr lang="en-IN" sz="3600"/>
              <a:t>Control &amp; Responsibility over Business Value</a:t>
            </a:r>
          </a:p>
        </p:txBody>
      </p:sp>
      <p:sp>
        <p:nvSpPr>
          <p:cNvPr id="40" name="Rectangle 39">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drawing&#10;&#10;Description automatically generated">
            <a:extLst>
              <a:ext uri="{FF2B5EF4-FFF2-40B4-BE49-F238E27FC236}">
                <a16:creationId xmlns:a16="http://schemas.microsoft.com/office/drawing/2014/main" id="{CA66BCD3-3648-4BA6-BB07-F1FECD009520}"/>
              </a:ext>
            </a:extLst>
          </p:cNvPr>
          <p:cNvPicPr>
            <a:picLocks noChangeAspect="1"/>
          </p:cNvPicPr>
          <p:nvPr/>
        </p:nvPicPr>
        <p:blipFill rotWithShape="1">
          <a:blip r:embed="rId3"/>
          <a:srcRect t="1842" r="-1" b="1840"/>
          <a:stretch/>
        </p:blipFill>
        <p:spPr>
          <a:xfrm>
            <a:off x="429768" y="1721922"/>
            <a:ext cx="6704891" cy="4520559"/>
          </a:xfrm>
          <a:prstGeom prst="rect">
            <a:avLst/>
          </a:prstGeom>
        </p:spPr>
      </p:pic>
      <p:sp useBgFill="1">
        <p:nvSpPr>
          <p:cNvPr id="42" name="Rectangle 41">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86A9397-D5EA-4824-8514-E6F3C8838967}"/>
              </a:ext>
            </a:extLst>
          </p:cNvPr>
          <p:cNvSpPr>
            <a:spLocks noGrp="1"/>
          </p:cNvSpPr>
          <p:nvPr>
            <p:ph idx="1"/>
          </p:nvPr>
        </p:nvSpPr>
        <p:spPr>
          <a:xfrm>
            <a:off x="7938752" y="2020824"/>
            <a:ext cx="3455097" cy="3959352"/>
          </a:xfrm>
        </p:spPr>
        <p:txBody>
          <a:bodyPr anchor="ctr">
            <a:normAutofit/>
          </a:bodyPr>
          <a:lstStyle/>
          <a:p>
            <a:pPr marL="342900" lvl="0" indent="-342900"/>
            <a:r>
              <a:rPr lang="en-US" sz="1800" dirty="0"/>
              <a:t>Simple analogy -</a:t>
            </a:r>
          </a:p>
          <a:p>
            <a:pPr marL="800100" lvl="1" indent="-342900"/>
            <a:r>
              <a:rPr lang="en-US" sz="1800" dirty="0"/>
              <a:t>Build a car (or)</a:t>
            </a:r>
          </a:p>
          <a:p>
            <a:pPr marL="800100" lvl="1" indent="-342900"/>
            <a:r>
              <a:rPr lang="en-US" sz="1800" dirty="0"/>
              <a:t>Buy a car (or)</a:t>
            </a:r>
          </a:p>
          <a:p>
            <a:pPr marL="800100" lvl="1" indent="-342900"/>
            <a:r>
              <a:rPr lang="en-US" sz="1800" dirty="0"/>
              <a:t>Rent a car ?</a:t>
            </a:r>
          </a:p>
          <a:p>
            <a:pPr marL="342900" indent="-342900"/>
            <a:endParaRPr lang="en-US" sz="1800" dirty="0"/>
          </a:p>
          <a:p>
            <a:pPr marL="342900" indent="-342900"/>
            <a:r>
              <a:rPr lang="en-US" sz="1800" dirty="0"/>
              <a:t>Flexibility of cloud resulted in the availability of many SaaS form products like MongoDB Atlas, Microsoft Azure Notebooks / </a:t>
            </a:r>
            <a:r>
              <a:rPr lang="en-US" sz="1800" dirty="0" err="1"/>
              <a:t>Colab</a:t>
            </a:r>
            <a:r>
              <a:rPr lang="en-US" sz="1800" dirty="0"/>
              <a:t>…</a:t>
            </a:r>
          </a:p>
          <a:p>
            <a:endParaRPr lang="en-IN" sz="1800" dirty="0"/>
          </a:p>
        </p:txBody>
      </p:sp>
    </p:spTree>
    <p:extLst>
      <p:ext uri="{BB962C8B-B14F-4D97-AF65-F5344CB8AC3E}">
        <p14:creationId xmlns:p14="http://schemas.microsoft.com/office/powerpoint/2010/main" val="957278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0A6C8-3309-4442-99FE-BAAA13FC0476}"/>
              </a:ext>
            </a:extLst>
          </p:cNvPr>
          <p:cNvSpPr>
            <a:spLocks noGrp="1"/>
          </p:cNvSpPr>
          <p:nvPr>
            <p:ph type="title"/>
          </p:nvPr>
        </p:nvSpPr>
        <p:spPr>
          <a:xfrm>
            <a:off x="1524000" y="1122362"/>
            <a:ext cx="9554308" cy="2840037"/>
          </a:xfrm>
        </p:spPr>
        <p:txBody>
          <a:bodyPr vert="horz" lIns="91440" tIns="45720" rIns="91440" bIns="45720" rtlCol="0" anchor="b">
            <a:normAutofit fontScale="90000"/>
          </a:bodyPr>
          <a:lstStyle/>
          <a:p>
            <a:pPr algn="ctr"/>
            <a:r>
              <a:rPr lang="en-US" sz="5800" kern="1200" dirty="0">
                <a:solidFill>
                  <a:schemeClr val="tx1"/>
                </a:solidFill>
                <a:latin typeface="+mj-lt"/>
                <a:ea typeface="+mj-ea"/>
                <a:cs typeface="+mj-cs"/>
              </a:rPr>
              <a:t>Big Data</a:t>
            </a:r>
            <a:br>
              <a:rPr lang="en-US" sz="5800" kern="1200" dirty="0">
                <a:solidFill>
                  <a:schemeClr val="tx1"/>
                </a:solidFill>
                <a:latin typeface="+mj-lt"/>
                <a:ea typeface="+mj-ea"/>
                <a:cs typeface="+mj-cs"/>
              </a:rPr>
            </a:br>
            <a:br>
              <a:rPr lang="en-US" sz="5800" kern="1200" dirty="0">
                <a:solidFill>
                  <a:schemeClr val="tx1"/>
                </a:solidFill>
                <a:latin typeface="+mj-lt"/>
                <a:ea typeface="+mj-ea"/>
                <a:cs typeface="+mj-cs"/>
              </a:rPr>
            </a:br>
            <a:r>
              <a:rPr lang="en-US" sz="5800" kern="1200" dirty="0">
                <a:solidFill>
                  <a:schemeClr val="tx1"/>
                </a:solidFill>
                <a:latin typeface="+mj-lt"/>
                <a:ea typeface="+mj-ea"/>
                <a:cs typeface="+mj-cs"/>
              </a:rPr>
              <a:t>Which data service to use &amp; Why?</a:t>
            </a:r>
          </a:p>
        </p:txBody>
      </p:sp>
      <p:cxnSp>
        <p:nvCxnSpPr>
          <p:cNvPr id="20" name="Straight Connector 1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0554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5CA49-4187-4D10-9400-E3F4523C4FF9}"/>
              </a:ext>
            </a:extLst>
          </p:cNvPr>
          <p:cNvSpPr>
            <a:spLocks noGrp="1"/>
          </p:cNvSpPr>
          <p:nvPr>
            <p:ph type="title"/>
          </p:nvPr>
        </p:nvSpPr>
        <p:spPr>
          <a:xfrm>
            <a:off x="838200" y="620392"/>
            <a:ext cx="3374136" cy="5504688"/>
          </a:xfrm>
        </p:spPr>
        <p:txBody>
          <a:bodyPr>
            <a:normAutofit/>
          </a:bodyPr>
          <a:lstStyle/>
          <a:p>
            <a:r>
              <a:rPr lang="en-IN"/>
              <a:t>Cloud	</a:t>
            </a:r>
          </a:p>
        </p:txBody>
      </p:sp>
      <p:graphicFrame>
        <p:nvGraphicFramePr>
          <p:cNvPr id="5" name="Content Placeholder 2">
            <a:extLst>
              <a:ext uri="{FF2B5EF4-FFF2-40B4-BE49-F238E27FC236}">
                <a16:creationId xmlns:a16="http://schemas.microsoft.com/office/drawing/2014/main" id="{95AF74D3-E032-4BCC-B58F-405E5B77EE6D}"/>
              </a:ext>
            </a:extLst>
          </p:cNvPr>
          <p:cNvGraphicFramePr>
            <a:graphicFrameLocks noGrp="1"/>
          </p:cNvGraphicFramePr>
          <p:nvPr>
            <p:ph idx="1"/>
            <p:extLst>
              <p:ext uri="{D42A27DB-BD31-4B8C-83A1-F6EECF244321}">
                <p14:modId xmlns:p14="http://schemas.microsoft.com/office/powerpoint/2010/main" val="136462921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144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C16B-15DA-40DF-872C-8AFE7A077FC6}"/>
              </a:ext>
            </a:extLst>
          </p:cNvPr>
          <p:cNvSpPr>
            <a:spLocks noGrp="1"/>
          </p:cNvSpPr>
          <p:nvPr>
            <p:ph type="title"/>
          </p:nvPr>
        </p:nvSpPr>
        <p:spPr>
          <a:xfrm>
            <a:off x="838200" y="365125"/>
            <a:ext cx="10515600" cy="1325563"/>
          </a:xfrm>
        </p:spPr>
        <p:txBody>
          <a:bodyPr>
            <a:normAutofit/>
          </a:bodyPr>
          <a:lstStyle/>
          <a:p>
            <a:r>
              <a:rPr lang="en-IN"/>
              <a:t>Services from the initial stages (2012) till now</a:t>
            </a:r>
            <a:endParaRPr lang="en-IN" dirty="0"/>
          </a:p>
        </p:txBody>
      </p:sp>
      <p:graphicFrame>
        <p:nvGraphicFramePr>
          <p:cNvPr id="17" name="Content Placeholder 2">
            <a:extLst>
              <a:ext uri="{FF2B5EF4-FFF2-40B4-BE49-F238E27FC236}">
                <a16:creationId xmlns:a16="http://schemas.microsoft.com/office/drawing/2014/main" id="{E74974D2-D304-4C90-8319-689CB0E8B995}"/>
              </a:ext>
            </a:extLst>
          </p:cNvPr>
          <p:cNvGraphicFramePr>
            <a:graphicFrameLocks noGrp="1"/>
          </p:cNvGraphicFramePr>
          <p:nvPr>
            <p:ph idx="1"/>
            <p:extLst>
              <p:ext uri="{D42A27DB-BD31-4B8C-83A1-F6EECF244321}">
                <p14:modId xmlns:p14="http://schemas.microsoft.com/office/powerpoint/2010/main" val="27105132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2181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FF89-4AC3-4A48-B16E-E61C06052183}"/>
              </a:ext>
            </a:extLst>
          </p:cNvPr>
          <p:cNvSpPr>
            <a:spLocks noGrp="1"/>
          </p:cNvSpPr>
          <p:nvPr>
            <p:ph type="title"/>
          </p:nvPr>
        </p:nvSpPr>
        <p:spPr>
          <a:xfrm>
            <a:off x="841248" y="600426"/>
            <a:ext cx="9875520" cy="3360625"/>
          </a:xfrm>
        </p:spPr>
        <p:txBody>
          <a:bodyPr vert="horz" lIns="91440" tIns="45720" rIns="91440" bIns="45720" rtlCol="0" anchor="b">
            <a:normAutofit/>
          </a:bodyPr>
          <a:lstStyle/>
          <a:p>
            <a:r>
              <a:rPr lang="en-US" sz="8200" kern="1200" dirty="0">
                <a:solidFill>
                  <a:schemeClr val="tx1"/>
                </a:solidFill>
                <a:latin typeface="+mj-lt"/>
                <a:ea typeface="+mj-ea"/>
                <a:cs typeface="+mj-cs"/>
              </a:rPr>
              <a:t>Streaming Platform necessity</a:t>
            </a:r>
          </a:p>
        </p:txBody>
      </p:sp>
      <p:sp>
        <p:nvSpPr>
          <p:cNvPr id="3" name="Rectangle 2">
            <a:extLst>
              <a:ext uri="{FF2B5EF4-FFF2-40B4-BE49-F238E27FC236}">
                <a16:creationId xmlns:a16="http://schemas.microsoft.com/office/drawing/2014/main" id="{E401CC0B-C165-40E1-BD88-DD2229291BB4}"/>
              </a:ext>
            </a:extLst>
          </p:cNvPr>
          <p:cNvSpPr/>
          <p:nvPr/>
        </p:nvSpPr>
        <p:spPr>
          <a:xfrm>
            <a:off x="8077797" y="6488668"/>
            <a:ext cx="4114203" cy="369332"/>
          </a:xfrm>
          <a:prstGeom prst="rect">
            <a:avLst/>
          </a:prstGeom>
        </p:spPr>
        <p:txBody>
          <a:bodyPr wrap="none">
            <a:spAutoFit/>
          </a:bodyPr>
          <a:lstStyle/>
          <a:p>
            <a:r>
              <a:rPr lang="en-IN" dirty="0">
                <a:hlinkClick r:id="rId3"/>
              </a:rPr>
              <a:t>https://aws.amazon.com/streaming-data/</a:t>
            </a:r>
            <a:endParaRPr lang="en-IN" dirty="0"/>
          </a:p>
        </p:txBody>
      </p:sp>
    </p:spTree>
    <p:extLst>
      <p:ext uri="{BB962C8B-B14F-4D97-AF65-F5344CB8AC3E}">
        <p14:creationId xmlns:p14="http://schemas.microsoft.com/office/powerpoint/2010/main" val="1994730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504AE7-3D0D-4654-B930-3BCBA7466941}"/>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dirty="0"/>
              <a:t>Streaming Use cases</a:t>
            </a:r>
            <a:endParaRPr lang="en-IN" sz="2800" dirty="0"/>
          </a:p>
        </p:txBody>
      </p:sp>
      <p:sp>
        <p:nvSpPr>
          <p:cNvPr id="3" name="Content Placeholder 2">
            <a:extLst>
              <a:ext uri="{FF2B5EF4-FFF2-40B4-BE49-F238E27FC236}">
                <a16:creationId xmlns:a16="http://schemas.microsoft.com/office/drawing/2014/main" id="{79343D11-7352-4A0A-A830-DA238A5133BB}"/>
              </a:ext>
            </a:extLst>
          </p:cNvPr>
          <p:cNvSpPr>
            <a:spLocks noGrp="1"/>
          </p:cNvSpPr>
          <p:nvPr>
            <p:ph idx="1"/>
          </p:nvPr>
        </p:nvSpPr>
        <p:spPr>
          <a:xfrm>
            <a:off x="643468" y="2638043"/>
            <a:ext cx="3363974" cy="3415623"/>
          </a:xfrm>
        </p:spPr>
        <p:txBody>
          <a:bodyPr>
            <a:normAutofit/>
          </a:bodyPr>
          <a:lstStyle/>
          <a:p>
            <a:r>
              <a:rPr lang="en-IN" sz="1700"/>
              <a:t>Sensors in transportation.</a:t>
            </a:r>
          </a:p>
          <a:p>
            <a:r>
              <a:rPr lang="en-IN" sz="1700"/>
              <a:t>Stock market.</a:t>
            </a:r>
          </a:p>
          <a:p>
            <a:r>
              <a:rPr lang="en-IN" sz="1700"/>
              <a:t>Geospatial data oriented apps like Cab booking.</a:t>
            </a:r>
          </a:p>
          <a:p>
            <a:r>
              <a:rPr lang="en-IN" sz="1700"/>
              <a:t>Energy sectors like Solar power machines.</a:t>
            </a:r>
          </a:p>
          <a:p>
            <a:r>
              <a:rPr lang="en-IN" sz="1700"/>
              <a:t>Large Machines.</a:t>
            </a:r>
          </a:p>
          <a:p>
            <a:r>
              <a:rPr lang="en-IN" sz="1700"/>
              <a:t>Clickstream (Not just website; Videos. E.g. Wistia)</a:t>
            </a:r>
          </a:p>
          <a:p>
            <a:r>
              <a:rPr lang="en-IN" sz="1700"/>
              <a:t>Online gaming – PUBG.</a:t>
            </a:r>
          </a:p>
        </p:txBody>
      </p:sp>
      <p:pic>
        <p:nvPicPr>
          <p:cNvPr id="5" name="Picture 4" descr="A screenshot of a cell phone&#10;&#10;Description automatically generated">
            <a:extLst>
              <a:ext uri="{FF2B5EF4-FFF2-40B4-BE49-F238E27FC236}">
                <a16:creationId xmlns:a16="http://schemas.microsoft.com/office/drawing/2014/main" id="{7098E2B8-0E5F-42A6-A968-302B3039E68B}"/>
              </a:ext>
            </a:extLst>
          </p:cNvPr>
          <p:cNvPicPr>
            <a:picLocks noChangeAspect="1"/>
          </p:cNvPicPr>
          <p:nvPr/>
        </p:nvPicPr>
        <p:blipFill>
          <a:blip r:embed="rId3"/>
          <a:stretch>
            <a:fillRect/>
          </a:stretch>
        </p:blipFill>
        <p:spPr>
          <a:xfrm>
            <a:off x="5297763" y="1309253"/>
            <a:ext cx="6250769" cy="4078626"/>
          </a:xfrm>
          <a:prstGeom prst="rect">
            <a:avLst/>
          </a:prstGeom>
        </p:spPr>
      </p:pic>
    </p:spTree>
    <p:extLst>
      <p:ext uri="{BB962C8B-B14F-4D97-AF65-F5344CB8AC3E}">
        <p14:creationId xmlns:p14="http://schemas.microsoft.com/office/powerpoint/2010/main" val="138756167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 close up of text on a white background&#10;&#10;Description automatically generated">
            <a:extLst>
              <a:ext uri="{FF2B5EF4-FFF2-40B4-BE49-F238E27FC236}">
                <a16:creationId xmlns:a16="http://schemas.microsoft.com/office/drawing/2014/main" id="{B0C000C9-086B-4B43-A3E6-24CF8B8AA6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0759" y="643466"/>
            <a:ext cx="9170481" cy="5571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6B7F431-4FC7-4F0C-9F47-EDBAFF443481}"/>
              </a:ext>
            </a:extLst>
          </p:cNvPr>
          <p:cNvSpPr/>
          <p:nvPr/>
        </p:nvSpPr>
        <p:spPr>
          <a:xfrm>
            <a:off x="6095999" y="6550223"/>
            <a:ext cx="6096000" cy="307777"/>
          </a:xfrm>
          <a:prstGeom prst="rect">
            <a:avLst/>
          </a:prstGeom>
        </p:spPr>
        <p:txBody>
          <a:bodyPr>
            <a:spAutoFit/>
          </a:bodyPr>
          <a:lstStyle/>
          <a:p>
            <a:r>
              <a:rPr lang="en-IN" sz="1400" dirty="0">
                <a:hlinkClick r:id="rId4"/>
              </a:rPr>
              <a:t>https://www.confluent.io/blog/every-company-is-becoming-software/</a:t>
            </a:r>
            <a:endParaRPr lang="en-IN" sz="1400" dirty="0"/>
          </a:p>
        </p:txBody>
      </p:sp>
    </p:spTree>
    <p:extLst>
      <p:ext uri="{BB962C8B-B14F-4D97-AF65-F5344CB8AC3E}">
        <p14:creationId xmlns:p14="http://schemas.microsoft.com/office/powerpoint/2010/main" val="373474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B55FF7F-A58A-49BE-9E08-B79E5DD5DC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58850" y="643466"/>
            <a:ext cx="7874300" cy="557106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FA95D15-E541-46A9-9657-755ECA05B25B}"/>
              </a:ext>
            </a:extLst>
          </p:cNvPr>
          <p:cNvSpPr/>
          <p:nvPr/>
        </p:nvSpPr>
        <p:spPr>
          <a:xfrm>
            <a:off x="6095999" y="6550223"/>
            <a:ext cx="6096000" cy="307777"/>
          </a:xfrm>
          <a:prstGeom prst="rect">
            <a:avLst/>
          </a:prstGeom>
        </p:spPr>
        <p:txBody>
          <a:bodyPr>
            <a:spAutoFit/>
          </a:bodyPr>
          <a:lstStyle/>
          <a:p>
            <a:r>
              <a:rPr lang="en-IN" sz="1400" dirty="0">
                <a:hlinkClick r:id="rId4"/>
              </a:rPr>
              <a:t>https://www.confluent.io/blog/every-company-is-becoming-software/</a:t>
            </a:r>
            <a:endParaRPr lang="en-IN" sz="1400" dirty="0"/>
          </a:p>
        </p:txBody>
      </p:sp>
    </p:spTree>
    <p:extLst>
      <p:ext uri="{BB962C8B-B14F-4D97-AF65-F5344CB8AC3E}">
        <p14:creationId xmlns:p14="http://schemas.microsoft.com/office/powerpoint/2010/main" val="1963374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Apache Kafka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pPr marL="0" indent="0">
              <a:buFontTx/>
              <a:buNone/>
            </a:pPr>
            <a:r>
              <a:rPr lang="en-IN" sz="2000" dirty="0"/>
              <a:t>- New world of Event-Driven streaming. Successful both as open source and commercial (Confluent).</a:t>
            </a:r>
          </a:p>
          <a:p>
            <a:pPr marL="171450" indent="-171450">
              <a:buFontTx/>
              <a:buChar char="-"/>
            </a:pPr>
            <a:r>
              <a:rPr lang="en-IN" sz="2000" dirty="0"/>
              <a:t>Batch -&gt; Real time. (Even some banks)</a:t>
            </a:r>
          </a:p>
          <a:p>
            <a:endParaRPr lang="en-IN" sz="2000" dirty="0"/>
          </a:p>
          <a:p>
            <a:endParaRPr lang="en-IN" sz="2000" dirty="0"/>
          </a:p>
          <a:p>
            <a:endParaRPr lang="en-IN" sz="2000" dirty="0"/>
          </a:p>
        </p:txBody>
      </p:sp>
    </p:spTree>
    <p:extLst>
      <p:ext uri="{BB962C8B-B14F-4D97-AF65-F5344CB8AC3E}">
        <p14:creationId xmlns:p14="http://schemas.microsoft.com/office/powerpoint/2010/main" val="192801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FF89-4AC3-4A48-B16E-E61C06052183}"/>
              </a:ext>
            </a:extLst>
          </p:cNvPr>
          <p:cNvSpPr>
            <a:spLocks noGrp="1"/>
          </p:cNvSpPr>
          <p:nvPr>
            <p:ph type="title"/>
          </p:nvPr>
        </p:nvSpPr>
        <p:spPr>
          <a:xfrm>
            <a:off x="841248" y="600426"/>
            <a:ext cx="9875520" cy="3360625"/>
          </a:xfrm>
        </p:spPr>
        <p:txBody>
          <a:bodyPr vert="horz" lIns="91440" tIns="45720" rIns="91440" bIns="45720" rtlCol="0" anchor="b">
            <a:normAutofit/>
          </a:bodyPr>
          <a:lstStyle/>
          <a:p>
            <a:r>
              <a:rPr lang="en-US" sz="8200" kern="1200" dirty="0">
                <a:solidFill>
                  <a:schemeClr val="tx1"/>
                </a:solidFill>
                <a:latin typeface="+mj-lt"/>
                <a:ea typeface="+mj-ea"/>
                <a:cs typeface="+mj-cs"/>
              </a:rPr>
              <a:t>Stream Analytics necessity</a:t>
            </a:r>
          </a:p>
        </p:txBody>
      </p:sp>
    </p:spTree>
    <p:extLst>
      <p:ext uri="{BB962C8B-B14F-4D97-AF65-F5344CB8AC3E}">
        <p14:creationId xmlns:p14="http://schemas.microsoft.com/office/powerpoint/2010/main" val="2070775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20B56B7-39DC-46F0-8352-1C7D36BF1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704850"/>
            <a:ext cx="10848975" cy="5448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85EB789-3EB8-4804-866D-0098E9806CC1}"/>
              </a:ext>
            </a:extLst>
          </p:cNvPr>
          <p:cNvSpPr/>
          <p:nvPr/>
        </p:nvSpPr>
        <p:spPr>
          <a:xfrm>
            <a:off x="6095999" y="6550223"/>
            <a:ext cx="6096000" cy="307777"/>
          </a:xfrm>
          <a:prstGeom prst="rect">
            <a:avLst/>
          </a:prstGeom>
        </p:spPr>
        <p:txBody>
          <a:bodyPr>
            <a:spAutoFit/>
          </a:bodyPr>
          <a:lstStyle/>
          <a:p>
            <a:r>
              <a:rPr lang="en-IN" sz="1400" dirty="0">
                <a:hlinkClick r:id="rId4"/>
              </a:rPr>
              <a:t>https://www.confluent.io/blog/every-company-is-becoming-software/</a:t>
            </a:r>
            <a:endParaRPr lang="en-IN" sz="1400" dirty="0"/>
          </a:p>
        </p:txBody>
      </p:sp>
    </p:spTree>
    <p:extLst>
      <p:ext uri="{BB962C8B-B14F-4D97-AF65-F5344CB8AC3E}">
        <p14:creationId xmlns:p14="http://schemas.microsoft.com/office/powerpoint/2010/main" val="1865025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621792" y="1161288"/>
            <a:ext cx="3602736" cy="4526280"/>
          </a:xfrm>
        </p:spPr>
        <p:txBody>
          <a:bodyPr>
            <a:normAutofit/>
          </a:bodyPr>
          <a:lstStyle/>
          <a:p>
            <a:r>
              <a:rPr lang="en-IN" sz="4000" dirty="0"/>
              <a:t>Spark Streaming</a:t>
            </a:r>
            <a:br>
              <a:rPr lang="en-IN" sz="4000" dirty="0"/>
            </a:br>
            <a:br>
              <a:rPr lang="en-IN" sz="4000" dirty="0"/>
            </a:br>
            <a:r>
              <a:rPr lang="en-IN" sz="4000" dirty="0"/>
              <a:t>Kafka Streams (KSQL)</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5434149" y="932688"/>
            <a:ext cx="5916603" cy="4992624"/>
          </a:xfrm>
        </p:spPr>
        <p:txBody>
          <a:bodyPr anchor="ctr">
            <a:normAutofit/>
          </a:bodyPr>
          <a:lstStyle/>
          <a:p>
            <a:r>
              <a:rPr lang="en-IN" sz="2000" dirty="0"/>
              <a:t>Hadoop made fast. So decision-making as well.</a:t>
            </a:r>
          </a:p>
          <a:p>
            <a:r>
              <a:rPr lang="en-IN" sz="2000" dirty="0"/>
              <a:t>Kafka Streams</a:t>
            </a:r>
          </a:p>
          <a:p>
            <a:pPr lvl="1"/>
            <a:r>
              <a:rPr lang="en-IN" sz="1600" dirty="0"/>
              <a:t>Java application to process over streaming data right away.</a:t>
            </a:r>
          </a:p>
          <a:p>
            <a:pPr lvl="1"/>
            <a:r>
              <a:rPr lang="en-IN" sz="1600" dirty="0"/>
              <a:t>KSQL – A wrapper on top of Kafka streams with which you can use SQL like language for processing.</a:t>
            </a:r>
          </a:p>
          <a:p>
            <a:pPr marL="457200" lvl="1" indent="0">
              <a:buNone/>
            </a:pPr>
            <a:r>
              <a:rPr lang="en-IN" sz="1600" dirty="0"/>
              <a:t> </a:t>
            </a:r>
          </a:p>
          <a:p>
            <a:r>
              <a:rPr lang="en-IN" sz="2000" dirty="0"/>
              <a:t>Spark</a:t>
            </a:r>
          </a:p>
          <a:p>
            <a:pPr lvl="1"/>
            <a:r>
              <a:rPr lang="en-IN" sz="1600" dirty="0"/>
              <a:t>In memory caching and </a:t>
            </a:r>
            <a:r>
              <a:rPr lang="en-IN" sz="1600" dirty="0" err="1"/>
              <a:t>adhoc</a:t>
            </a:r>
            <a:r>
              <a:rPr lang="en-IN" sz="1600" dirty="0"/>
              <a:t> queries.</a:t>
            </a:r>
          </a:p>
          <a:p>
            <a:pPr lvl="1"/>
            <a:r>
              <a:rPr lang="en-IN" sz="1600" dirty="0"/>
              <a:t>Rich ecosystem:</a:t>
            </a:r>
          </a:p>
          <a:p>
            <a:pPr marL="0" indent="0">
              <a:buNone/>
            </a:pPr>
            <a:endParaRPr lang="en-IN" sz="2000" dirty="0"/>
          </a:p>
          <a:p>
            <a:endParaRPr lang="en-IN" sz="2000" dirty="0"/>
          </a:p>
          <a:p>
            <a:endParaRPr lang="en-IN" sz="2000" dirty="0"/>
          </a:p>
        </p:txBody>
      </p:sp>
      <p:pic>
        <p:nvPicPr>
          <p:cNvPr id="4098" name="Picture 2">
            <a:extLst>
              <a:ext uri="{FF2B5EF4-FFF2-40B4-BE49-F238E27FC236}">
                <a16:creationId xmlns:a16="http://schemas.microsoft.com/office/drawing/2014/main" id="{E2BC3137-3CE6-4D42-9BFF-15894CCC9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44184"/>
            <a:ext cx="4196862" cy="189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16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50203-F2DB-4D38-8B01-394F030140A0}"/>
              </a:ext>
            </a:extLst>
          </p:cNvPr>
          <p:cNvSpPr>
            <a:spLocks noGrp="1"/>
          </p:cNvSpPr>
          <p:nvPr>
            <p:ph type="title"/>
          </p:nvPr>
        </p:nvSpPr>
        <p:spPr>
          <a:xfrm>
            <a:off x="1812897" y="518649"/>
            <a:ext cx="9882278" cy="1067634"/>
          </a:xfrm>
        </p:spPr>
        <p:txBody>
          <a:bodyPr anchor="ctr">
            <a:normAutofit/>
          </a:bodyPr>
          <a:lstStyle/>
          <a:p>
            <a:r>
              <a:rPr lang="en-US" sz="2100" u="sng"/>
              <a:t>Agenda</a:t>
            </a:r>
            <a:br>
              <a:rPr lang="en-US" sz="2100"/>
            </a:br>
            <a:r>
              <a:rPr lang="en-US" sz="2100"/>
              <a:t> </a:t>
            </a:r>
            <a:br>
              <a:rPr lang="en-US" sz="2100"/>
            </a:br>
            <a:endParaRPr lang="en-US" sz="2100"/>
          </a:p>
        </p:txBody>
      </p:sp>
      <p:grpSp>
        <p:nvGrpSpPr>
          <p:cNvPr id="20" name="Group 16">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8"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76CC6F2A-BE58-4E1E-B042-099F913BADF3}"/>
              </a:ext>
            </a:extLst>
          </p:cNvPr>
          <p:cNvGraphicFramePr>
            <a:graphicFrameLocks noGrp="1"/>
          </p:cNvGraphicFramePr>
          <p:nvPr>
            <p:ph idx="1"/>
            <p:extLst>
              <p:ext uri="{D42A27DB-BD31-4B8C-83A1-F6EECF244321}">
                <p14:modId xmlns:p14="http://schemas.microsoft.com/office/powerpoint/2010/main" val="1421529465"/>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854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53A02A-0A33-40D9-A04E-36FA92BFD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16DD803-634F-4EF2-A1E7-B1911DEE9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438860"/>
            <a:ext cx="11167447" cy="5752769"/>
          </a:xfrm>
          <a:prstGeom prst="rect">
            <a:avLst/>
          </a:prstGeom>
          <a:ln w="12700">
            <a:solidFill>
              <a:srgbClr val="D5D5D5"/>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EE2D4130-88D0-436F-B878-3353DDC0A032}"/>
              </a:ext>
            </a:extLst>
          </p:cNvPr>
          <p:cNvPicPr>
            <a:picLocks noChangeAspect="1"/>
          </p:cNvPicPr>
          <p:nvPr/>
        </p:nvPicPr>
        <p:blipFill rotWithShape="1">
          <a:blip r:embed="rId3"/>
          <a:srcRect t="4117"/>
          <a:stretch/>
        </p:blipFill>
        <p:spPr>
          <a:xfrm>
            <a:off x="796130" y="632129"/>
            <a:ext cx="10691603" cy="5330771"/>
          </a:xfrm>
          <a:prstGeom prst="rect">
            <a:avLst/>
          </a:prstGeom>
        </p:spPr>
      </p:pic>
      <p:sp>
        <p:nvSpPr>
          <p:cNvPr id="15" name="Rectangle 14">
            <a:extLst>
              <a:ext uri="{FF2B5EF4-FFF2-40B4-BE49-F238E27FC236}">
                <a16:creationId xmlns:a16="http://schemas.microsoft.com/office/drawing/2014/main" id="{A77B63F8-D1F3-4D40-B2D4-779BAE82B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12465" y="4081933"/>
            <a:ext cx="167069"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117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77CD-0D0C-4918-99EA-530E35AB0C0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spc="-300" dirty="0">
                <a:ln w="0"/>
                <a:solidFill>
                  <a:schemeClr val="tx1"/>
                </a:solidFill>
                <a:effectLst>
                  <a:outerShdw blurRad="469900" dist="342900" dir="5400000" sy="-20000" rotWithShape="0">
                    <a:prstClr val="black">
                      <a:alpha val="66000"/>
                    </a:prstClr>
                  </a:outerShdw>
                </a:effectLst>
                <a:latin typeface="+mj-lt"/>
                <a:ea typeface="+mj-ea"/>
                <a:cs typeface="+mj-cs"/>
              </a:rPr>
              <a:t>Storage options in Azure</a:t>
            </a:r>
            <a:endParaRPr lang="en-US" kern="1200" spc="-300" dirty="0">
              <a:solidFill>
                <a:schemeClr val="tx1"/>
              </a:solidFill>
              <a:effectLst>
                <a:outerShdw blurRad="469900" dist="342900" dir="5400000" sy="-20000" rotWithShape="0">
                  <a:prstClr val="black">
                    <a:alpha val="66000"/>
                  </a:prstClr>
                </a:outerShdw>
              </a:effectLst>
              <a:latin typeface="+mj-lt"/>
              <a:ea typeface="+mj-ea"/>
              <a:cs typeface="+mj-cs"/>
            </a:endParaRPr>
          </a:p>
        </p:txBody>
      </p:sp>
      <p:pic>
        <p:nvPicPr>
          <p:cNvPr id="4" name="Picture 3">
            <a:extLst>
              <a:ext uri="{FF2B5EF4-FFF2-40B4-BE49-F238E27FC236}">
                <a16:creationId xmlns:a16="http://schemas.microsoft.com/office/drawing/2014/main" id="{9562FB18-1925-476C-9A91-DE1B45F5C419}"/>
              </a:ext>
            </a:extLst>
          </p:cNvPr>
          <p:cNvPicPr>
            <a:picLocks noChangeAspect="1"/>
          </p:cNvPicPr>
          <p:nvPr/>
        </p:nvPicPr>
        <p:blipFill>
          <a:blip r:embed="rId3"/>
          <a:stretch>
            <a:fillRect/>
          </a:stretch>
        </p:blipFill>
        <p:spPr>
          <a:xfrm>
            <a:off x="1510881" y="1825626"/>
            <a:ext cx="9160713" cy="4351338"/>
          </a:xfrm>
          <a:prstGeom prst="rect">
            <a:avLst/>
          </a:prstGeom>
        </p:spPr>
      </p:pic>
    </p:spTree>
    <p:extLst>
      <p:ext uri="{BB962C8B-B14F-4D97-AF65-F5344CB8AC3E}">
        <p14:creationId xmlns:p14="http://schemas.microsoft.com/office/powerpoint/2010/main" val="3080237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8B16F81-A295-4432-96BC-C954DDAB0A9B}"/>
              </a:ext>
            </a:extLst>
          </p:cNvPr>
          <p:cNvGraphicFramePr>
            <a:graphicFrameLocks noGrp="1"/>
          </p:cNvGraphicFramePr>
          <p:nvPr>
            <p:ph idx="1"/>
            <p:extLst>
              <p:ext uri="{D42A27DB-BD31-4B8C-83A1-F6EECF244321}">
                <p14:modId xmlns:p14="http://schemas.microsoft.com/office/powerpoint/2010/main" val="367696712"/>
              </p:ext>
            </p:extLst>
          </p:nvPr>
        </p:nvGraphicFramePr>
        <p:xfrm>
          <a:off x="838200" y="3255840"/>
          <a:ext cx="10515596" cy="1925320"/>
        </p:xfrm>
        <a:graphic>
          <a:graphicData uri="http://schemas.openxmlformats.org/drawingml/2006/table">
            <a:tbl>
              <a:tblPr firstRow="1" bandRow="1">
                <a:tableStyleId>{5C22544A-7EE6-4342-B048-85BDC9FD1C3A}</a:tableStyleId>
              </a:tblPr>
              <a:tblGrid>
                <a:gridCol w="2628899">
                  <a:extLst>
                    <a:ext uri="{9D8B030D-6E8A-4147-A177-3AD203B41FA5}">
                      <a16:colId xmlns:a16="http://schemas.microsoft.com/office/drawing/2014/main" val="316221665"/>
                    </a:ext>
                  </a:extLst>
                </a:gridCol>
                <a:gridCol w="2628899">
                  <a:extLst>
                    <a:ext uri="{9D8B030D-6E8A-4147-A177-3AD203B41FA5}">
                      <a16:colId xmlns:a16="http://schemas.microsoft.com/office/drawing/2014/main" val="3463369130"/>
                    </a:ext>
                  </a:extLst>
                </a:gridCol>
                <a:gridCol w="2628899">
                  <a:extLst>
                    <a:ext uri="{9D8B030D-6E8A-4147-A177-3AD203B41FA5}">
                      <a16:colId xmlns:a16="http://schemas.microsoft.com/office/drawing/2014/main" val="3073575438"/>
                    </a:ext>
                  </a:extLst>
                </a:gridCol>
                <a:gridCol w="2628899">
                  <a:extLst>
                    <a:ext uri="{9D8B030D-6E8A-4147-A177-3AD203B41FA5}">
                      <a16:colId xmlns:a16="http://schemas.microsoft.com/office/drawing/2014/main" val="4037311400"/>
                    </a:ext>
                  </a:extLst>
                </a:gridCol>
              </a:tblGrid>
              <a:tr h="370840">
                <a:tc>
                  <a:txBody>
                    <a:bodyPr/>
                    <a:lstStyle/>
                    <a:p>
                      <a:r>
                        <a:rPr lang="en-IN" dirty="0"/>
                        <a:t>Amazon Redshift</a:t>
                      </a:r>
                    </a:p>
                  </a:txBody>
                  <a:tcPr/>
                </a:tc>
                <a:tc>
                  <a:txBody>
                    <a:bodyPr/>
                    <a:lstStyle/>
                    <a:p>
                      <a:r>
                        <a:rPr lang="en-IN" dirty="0"/>
                        <a:t>Google Big Query</a:t>
                      </a:r>
                    </a:p>
                  </a:txBody>
                  <a:tcPr/>
                </a:tc>
                <a:tc>
                  <a:txBody>
                    <a:bodyPr/>
                    <a:lstStyle/>
                    <a:p>
                      <a:r>
                        <a:rPr lang="en-IN" dirty="0"/>
                        <a:t>Snowflake</a:t>
                      </a:r>
                    </a:p>
                  </a:txBody>
                  <a:tcPr/>
                </a:tc>
                <a:tc>
                  <a:txBody>
                    <a:bodyPr/>
                    <a:lstStyle/>
                    <a:p>
                      <a:r>
                        <a:rPr lang="en-IN" dirty="0"/>
                        <a:t>Azure SQL Warehouse</a:t>
                      </a:r>
                    </a:p>
                  </a:txBody>
                  <a:tcPr/>
                </a:tc>
                <a:extLst>
                  <a:ext uri="{0D108BD9-81ED-4DB2-BD59-A6C34878D82A}">
                    <a16:rowId xmlns:a16="http://schemas.microsoft.com/office/drawing/2014/main" val="1628302115"/>
                  </a:ext>
                </a:extLst>
              </a:tr>
              <a:tr h="370840">
                <a:tc>
                  <a:txBody>
                    <a:bodyPr/>
                    <a:lstStyle/>
                    <a:p>
                      <a:r>
                        <a:rPr lang="en-IN" dirty="0"/>
                        <a:t>Better than others – MPP</a:t>
                      </a:r>
                    </a:p>
                  </a:txBody>
                  <a:tcPr/>
                </a:tc>
                <a:tc>
                  <a:txBody>
                    <a:bodyPr/>
                    <a:lstStyle/>
                    <a:p>
                      <a:r>
                        <a:rPr lang="en-IN" dirty="0"/>
                        <a:t>Analytics workloads </a:t>
                      </a:r>
                    </a:p>
                  </a:txBody>
                  <a:tcPr/>
                </a:tc>
                <a:tc>
                  <a:txBody>
                    <a:bodyPr/>
                    <a:lstStyle/>
                    <a:p>
                      <a:r>
                        <a:rPr lang="en-IN" dirty="0"/>
                        <a:t>Less admin needed, better support.</a:t>
                      </a:r>
                    </a:p>
                  </a:txBody>
                  <a:tcPr/>
                </a:tc>
                <a:tc>
                  <a:txBody>
                    <a:bodyPr/>
                    <a:lstStyle/>
                    <a:p>
                      <a:r>
                        <a:rPr lang="en-IN" dirty="0"/>
                        <a:t>Performs better and looks cheaper for large scale of data (1 TB or more)</a:t>
                      </a:r>
                    </a:p>
                  </a:txBody>
                  <a:tcPr/>
                </a:tc>
                <a:extLst>
                  <a:ext uri="{0D108BD9-81ED-4DB2-BD59-A6C34878D82A}">
                    <a16:rowId xmlns:a16="http://schemas.microsoft.com/office/drawing/2014/main" val="804143021"/>
                  </a:ext>
                </a:extLst>
              </a:tr>
              <a:tr h="370840">
                <a:tc>
                  <a:txBody>
                    <a:bodyPr/>
                    <a:lstStyle/>
                    <a:p>
                      <a:r>
                        <a:rPr lang="en-IN" dirty="0"/>
                        <a:t>S3 - direct integration</a:t>
                      </a:r>
                    </a:p>
                  </a:txBody>
                  <a:tcPr/>
                </a:tc>
                <a:tc>
                  <a:txBody>
                    <a:bodyPr/>
                    <a:lstStyle/>
                    <a:p>
                      <a:endParaRPr lang="en-IN" dirty="0"/>
                    </a:p>
                  </a:txBody>
                  <a:tcPr/>
                </a:tc>
                <a:tc>
                  <a:txBody>
                    <a:bodyPr/>
                    <a:lstStyle/>
                    <a:p>
                      <a:r>
                        <a:rPr lang="en-IN" dirty="0"/>
                        <a:t>Multi-cloud deployment options.</a:t>
                      </a:r>
                    </a:p>
                  </a:txBody>
                  <a:tcPr/>
                </a:tc>
                <a:tc>
                  <a:txBody>
                    <a:bodyPr/>
                    <a:lstStyle/>
                    <a:p>
                      <a:r>
                        <a:rPr lang="en-IN" dirty="0"/>
                        <a:t>Glues with storage  layer and Power BI better.</a:t>
                      </a:r>
                    </a:p>
                  </a:txBody>
                  <a:tcPr/>
                </a:tc>
                <a:extLst>
                  <a:ext uri="{0D108BD9-81ED-4DB2-BD59-A6C34878D82A}">
                    <a16:rowId xmlns:a16="http://schemas.microsoft.com/office/drawing/2014/main" val="1597088289"/>
                  </a:ext>
                </a:extLst>
              </a:tr>
            </a:tbl>
          </a:graphicData>
        </a:graphic>
      </p:graphicFrame>
      <p:sp>
        <p:nvSpPr>
          <p:cNvPr id="7" name="Title 6">
            <a:extLst>
              <a:ext uri="{FF2B5EF4-FFF2-40B4-BE49-F238E27FC236}">
                <a16:creationId xmlns:a16="http://schemas.microsoft.com/office/drawing/2014/main" id="{D6DEC49D-A191-4011-AAB1-02B9758DAC33}"/>
              </a:ext>
            </a:extLst>
          </p:cNvPr>
          <p:cNvSpPr>
            <a:spLocks noGrp="1"/>
          </p:cNvSpPr>
          <p:nvPr>
            <p:ph type="title"/>
          </p:nvPr>
        </p:nvSpPr>
        <p:spPr/>
        <p:txBody>
          <a:bodyPr/>
          <a:lstStyle/>
          <a:p>
            <a:r>
              <a:rPr lang="en-IN" dirty="0"/>
              <a:t>Cloud Data warehouses</a:t>
            </a:r>
          </a:p>
        </p:txBody>
      </p:sp>
      <p:sp>
        <p:nvSpPr>
          <p:cNvPr id="2" name="Rectangle 1">
            <a:extLst>
              <a:ext uri="{FF2B5EF4-FFF2-40B4-BE49-F238E27FC236}">
                <a16:creationId xmlns:a16="http://schemas.microsoft.com/office/drawing/2014/main" id="{65EFE7D6-BAF6-4054-80C4-3ADAF9D961AA}"/>
              </a:ext>
            </a:extLst>
          </p:cNvPr>
          <p:cNvSpPr/>
          <p:nvPr/>
        </p:nvSpPr>
        <p:spPr>
          <a:xfrm>
            <a:off x="7342211" y="6488668"/>
            <a:ext cx="4849789" cy="369332"/>
          </a:xfrm>
          <a:prstGeom prst="rect">
            <a:avLst/>
          </a:prstGeom>
        </p:spPr>
        <p:txBody>
          <a:bodyPr wrap="none">
            <a:spAutoFit/>
          </a:bodyPr>
          <a:lstStyle/>
          <a:p>
            <a:r>
              <a:rPr lang="en-IN" dirty="0">
                <a:hlinkClick r:id="rId3"/>
              </a:rPr>
              <a:t>https://fivetran.com/blog/warehouse-benchmark</a:t>
            </a:r>
            <a:endParaRPr lang="en-IN" dirty="0"/>
          </a:p>
        </p:txBody>
      </p:sp>
      <p:sp>
        <p:nvSpPr>
          <p:cNvPr id="3" name="Rectangle 2">
            <a:extLst>
              <a:ext uri="{FF2B5EF4-FFF2-40B4-BE49-F238E27FC236}">
                <a16:creationId xmlns:a16="http://schemas.microsoft.com/office/drawing/2014/main" id="{374FED2A-0DBA-4390-948F-B5270252FE04}"/>
              </a:ext>
            </a:extLst>
          </p:cNvPr>
          <p:cNvSpPr/>
          <p:nvPr/>
        </p:nvSpPr>
        <p:spPr>
          <a:xfrm>
            <a:off x="0" y="6488668"/>
            <a:ext cx="6518031" cy="369332"/>
          </a:xfrm>
          <a:prstGeom prst="rect">
            <a:avLst/>
          </a:prstGeom>
        </p:spPr>
        <p:txBody>
          <a:bodyPr wrap="square">
            <a:spAutoFit/>
          </a:bodyPr>
          <a:lstStyle/>
          <a:p>
            <a:r>
              <a:rPr lang="en-IN" dirty="0">
                <a:hlinkClick r:id="rId4"/>
              </a:rPr>
              <a:t>https://www.itcentralstation.com/categories/cloud-data-warehouse</a:t>
            </a:r>
            <a:endParaRPr lang="en-IN" dirty="0"/>
          </a:p>
        </p:txBody>
      </p:sp>
      <p:sp>
        <p:nvSpPr>
          <p:cNvPr id="6" name="Content Placeholder 2">
            <a:extLst>
              <a:ext uri="{FF2B5EF4-FFF2-40B4-BE49-F238E27FC236}">
                <a16:creationId xmlns:a16="http://schemas.microsoft.com/office/drawing/2014/main" id="{C03955EF-2087-4DCF-99C3-63BF474BF651}"/>
              </a:ext>
            </a:extLst>
          </p:cNvPr>
          <p:cNvSpPr txBox="1">
            <a:spLocks/>
          </p:cNvSpPr>
          <p:nvPr/>
        </p:nvSpPr>
        <p:spPr>
          <a:xfrm>
            <a:off x="838200" y="1556499"/>
            <a:ext cx="9231923" cy="157588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Hadoop, Spark, etc. – Need specialized skills to build and maintain.</a:t>
            </a:r>
          </a:p>
          <a:p>
            <a:r>
              <a:rPr lang="en-US" sz="2000" dirty="0"/>
              <a:t>Reduces project development time for machine learning, BI, and AI.</a:t>
            </a:r>
            <a:endParaRPr lang="en-IN" sz="2000" dirty="0"/>
          </a:p>
        </p:txBody>
      </p:sp>
    </p:spTree>
    <p:extLst>
      <p:ext uri="{BB962C8B-B14F-4D97-AF65-F5344CB8AC3E}">
        <p14:creationId xmlns:p14="http://schemas.microsoft.com/office/powerpoint/2010/main" val="2833156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24A531-B1A1-46AA-BA0E-B6E14BE6F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77100"/>
          </a:xfrm>
          <a:prstGeom prst="rect">
            <a:avLst/>
          </a:prstGeom>
        </p:spPr>
      </p:pic>
    </p:spTree>
    <p:extLst>
      <p:ext uri="{BB962C8B-B14F-4D97-AF65-F5344CB8AC3E}">
        <p14:creationId xmlns:p14="http://schemas.microsoft.com/office/powerpoint/2010/main" val="125244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F68EAC-2D56-4332-85C8-E2B64831BCFD}"/>
              </a:ext>
            </a:extLst>
          </p:cNvPr>
          <p:cNvSpPr>
            <a:spLocks noGrp="1"/>
          </p:cNvSpPr>
          <p:nvPr>
            <p:ph type="title"/>
          </p:nvPr>
        </p:nvSpPr>
        <p:spPr>
          <a:xfrm>
            <a:off x="621792" y="1161288"/>
            <a:ext cx="3602736" cy="4526280"/>
          </a:xfrm>
        </p:spPr>
        <p:txBody>
          <a:bodyPr>
            <a:normAutofit/>
          </a:bodyPr>
          <a:lstStyle/>
          <a:p>
            <a:r>
              <a:rPr lang="en-IN" sz="4000"/>
              <a:t>Azure Synapse Analytics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4D4D453-0AC7-4A87-9803-A39B5731F7BC}"/>
              </a:ext>
            </a:extLst>
          </p:cNvPr>
          <p:cNvSpPr>
            <a:spLocks noGrp="1"/>
          </p:cNvSpPr>
          <p:nvPr>
            <p:ph idx="1"/>
          </p:nvPr>
        </p:nvSpPr>
        <p:spPr>
          <a:xfrm>
            <a:off x="5434149" y="932688"/>
            <a:ext cx="5916603" cy="4992624"/>
          </a:xfrm>
        </p:spPr>
        <p:txBody>
          <a:bodyPr anchor="ctr">
            <a:normAutofit/>
          </a:bodyPr>
          <a:lstStyle/>
          <a:p>
            <a:r>
              <a:rPr lang="en-US" sz="2000" dirty="0"/>
              <a:t>Simplifies your data lake and data warehousing solutions – </a:t>
            </a:r>
            <a:r>
              <a:rPr lang="en-US" sz="2000" dirty="0" err="1"/>
              <a:t>Datalakehouse</a:t>
            </a:r>
            <a:r>
              <a:rPr lang="en-US" sz="2000" dirty="0"/>
              <a:t>.</a:t>
            </a:r>
          </a:p>
          <a:p>
            <a:r>
              <a:rPr lang="en-US" sz="2000" dirty="0"/>
              <a:t>Reduces project development time for machine learning, BI, and AI.</a:t>
            </a:r>
            <a:endParaRPr lang="en-IN" sz="2000" dirty="0"/>
          </a:p>
        </p:txBody>
      </p:sp>
    </p:spTree>
    <p:extLst>
      <p:ext uri="{BB962C8B-B14F-4D97-AF65-F5344CB8AC3E}">
        <p14:creationId xmlns:p14="http://schemas.microsoft.com/office/powerpoint/2010/main" val="3505747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114E-8FF0-41CF-9256-8AD6D1B59C7E}"/>
              </a:ext>
            </a:extLst>
          </p:cNvPr>
          <p:cNvSpPr>
            <a:spLocks noGrp="1"/>
          </p:cNvSpPr>
          <p:nvPr>
            <p:ph type="title"/>
          </p:nvPr>
        </p:nvSpPr>
        <p:spPr>
          <a:xfrm>
            <a:off x="1366160" y="1660121"/>
            <a:ext cx="9623404" cy="3305493"/>
          </a:xfrm>
        </p:spPr>
        <p:txBody>
          <a:bodyPr vert="horz" lIns="91440" tIns="45720" rIns="91440" bIns="45720" rtlCol="0" anchor="b">
            <a:normAutofit/>
          </a:bodyPr>
          <a:lstStyle/>
          <a:p>
            <a:r>
              <a:rPr lang="en-US" sz="8800" b="1" kern="1200" dirty="0">
                <a:solidFill>
                  <a:schemeClr val="tx1"/>
                </a:solidFill>
                <a:latin typeface="+mj-lt"/>
                <a:ea typeface="+mj-ea"/>
                <a:cs typeface="+mj-cs"/>
                <a:hlinkClick r:id="rId2"/>
              </a:rPr>
              <a:t>SQL Server Big Data Clusters</a:t>
            </a:r>
            <a:endParaRPr lang="en-US" sz="8800" kern="1200" dirty="0">
              <a:solidFill>
                <a:schemeClr val="tx1"/>
              </a:solidFill>
              <a:latin typeface="+mj-lt"/>
              <a:ea typeface="+mj-ea"/>
              <a:cs typeface="+mj-cs"/>
            </a:endParaRPr>
          </a:p>
        </p:txBody>
      </p:sp>
    </p:spTree>
    <p:extLst>
      <p:ext uri="{BB962C8B-B14F-4D97-AF65-F5344CB8AC3E}">
        <p14:creationId xmlns:p14="http://schemas.microsoft.com/office/powerpoint/2010/main" val="1376610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838200" y="365125"/>
            <a:ext cx="10515600" cy="1325563"/>
          </a:xfrm>
        </p:spPr>
        <p:txBody>
          <a:bodyPr>
            <a:normAutofit/>
          </a:bodyPr>
          <a:lstStyle/>
          <a:p>
            <a:pPr algn="ctr"/>
            <a:r>
              <a:rPr lang="en-IN"/>
              <a:t>ML.Net</a:t>
            </a:r>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104260706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B0D09539-97A7-4E12-9B92-881DF3E3FA55}"/>
              </a:ext>
            </a:extLst>
          </p:cNvPr>
          <p:cNvSpPr/>
          <p:nvPr/>
        </p:nvSpPr>
        <p:spPr>
          <a:xfrm>
            <a:off x="5152293" y="6416620"/>
            <a:ext cx="7039707" cy="369332"/>
          </a:xfrm>
          <a:prstGeom prst="rect">
            <a:avLst/>
          </a:prstGeom>
        </p:spPr>
        <p:txBody>
          <a:bodyPr wrap="square">
            <a:spAutoFit/>
          </a:bodyPr>
          <a:lstStyle/>
          <a:p>
            <a:r>
              <a:rPr lang="en-IN" dirty="0">
                <a:hlinkClick r:id="rId8"/>
              </a:rPr>
              <a:t>https://dotnet.microsoft.com/learn/ml-dotnet/get-started-tutorial/intro</a:t>
            </a:r>
            <a:endParaRPr lang="en-IN" dirty="0"/>
          </a:p>
        </p:txBody>
      </p:sp>
    </p:spTree>
    <p:extLst>
      <p:ext uri="{BB962C8B-B14F-4D97-AF65-F5344CB8AC3E}">
        <p14:creationId xmlns:p14="http://schemas.microsoft.com/office/powerpoint/2010/main" val="1257105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7B7C-CFD2-4824-8A36-2318FF60E4F9}"/>
              </a:ext>
            </a:extLst>
          </p:cNvPr>
          <p:cNvSpPr>
            <a:spLocks noGrp="1"/>
          </p:cNvSpPr>
          <p:nvPr>
            <p:ph type="title"/>
          </p:nvPr>
        </p:nvSpPr>
        <p:spPr>
          <a:xfrm>
            <a:off x="838200" y="365125"/>
            <a:ext cx="10515600" cy="1325563"/>
          </a:xfrm>
        </p:spPr>
        <p:txBody>
          <a:bodyPr>
            <a:normAutofit/>
          </a:bodyPr>
          <a:lstStyle/>
          <a:p>
            <a:r>
              <a:rPr lang="en-US"/>
              <a:t>How does Big Data (engineer) work?</a:t>
            </a:r>
          </a:p>
        </p:txBody>
      </p:sp>
      <p:graphicFrame>
        <p:nvGraphicFramePr>
          <p:cNvPr id="5" name="Content Placeholder 2">
            <a:extLst>
              <a:ext uri="{FF2B5EF4-FFF2-40B4-BE49-F238E27FC236}">
                <a16:creationId xmlns:a16="http://schemas.microsoft.com/office/drawing/2014/main" id="{0DCAD2F3-DE4B-4073-8EF9-6D946B95F02B}"/>
              </a:ext>
            </a:extLst>
          </p:cNvPr>
          <p:cNvGraphicFramePr>
            <a:graphicFrameLocks noGrp="1"/>
          </p:cNvGraphicFramePr>
          <p:nvPr>
            <p:ph idx="1"/>
            <p:extLst>
              <p:ext uri="{D42A27DB-BD31-4B8C-83A1-F6EECF244321}">
                <p14:modId xmlns:p14="http://schemas.microsoft.com/office/powerpoint/2010/main" val="17699404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7726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4AE7-3D0D-4654-B930-3BCBA7466941}"/>
              </a:ext>
            </a:extLst>
          </p:cNvPr>
          <p:cNvSpPr>
            <a:spLocks noGrp="1"/>
          </p:cNvSpPr>
          <p:nvPr>
            <p:ph type="title"/>
          </p:nvPr>
        </p:nvSpPr>
        <p:spPr>
          <a:xfrm>
            <a:off x="433495" y="3433763"/>
            <a:ext cx="3197013" cy="2743200"/>
          </a:xfrm>
        </p:spPr>
        <p:txBody>
          <a:bodyPr anchor="t">
            <a:normAutofit/>
          </a:bodyPr>
          <a:lstStyle/>
          <a:p>
            <a:pPr algn="ctr"/>
            <a:r>
              <a:rPr lang="en-US"/>
              <a:t>Use case</a:t>
            </a:r>
            <a:endParaRPr lang="en-IN"/>
          </a:p>
        </p:txBody>
      </p:sp>
      <p:sp>
        <p:nvSpPr>
          <p:cNvPr id="3" name="Content Placeholder 2">
            <a:extLst>
              <a:ext uri="{FF2B5EF4-FFF2-40B4-BE49-F238E27FC236}">
                <a16:creationId xmlns:a16="http://schemas.microsoft.com/office/drawing/2014/main" id="{79343D11-7352-4A0A-A830-DA238A5133BB}"/>
              </a:ext>
            </a:extLst>
          </p:cNvPr>
          <p:cNvSpPr>
            <a:spLocks noGrp="1"/>
          </p:cNvSpPr>
          <p:nvPr>
            <p:ph idx="1"/>
          </p:nvPr>
        </p:nvSpPr>
        <p:spPr>
          <a:xfrm>
            <a:off x="4064000" y="643467"/>
            <a:ext cx="7289799" cy="5533496"/>
          </a:xfrm>
        </p:spPr>
        <p:txBody>
          <a:bodyPr anchor="ctr">
            <a:normAutofit lnSpcReduction="10000"/>
          </a:bodyPr>
          <a:lstStyle/>
          <a:p>
            <a:r>
              <a:rPr lang="en-US" sz="2200" dirty="0"/>
              <a:t>An insurance firm. </a:t>
            </a:r>
          </a:p>
          <a:p>
            <a:r>
              <a:rPr lang="en-US" sz="2200" dirty="0"/>
              <a:t>Grown over the years through acquisition of many small insurance companies - hence, it doesn’t have a single, consolidated view of their customer base.</a:t>
            </a:r>
          </a:p>
          <a:p>
            <a:r>
              <a:rPr lang="en-US" sz="2200" dirty="0"/>
              <a:t>Also details are fragmented among many subsystems, product lines -  </a:t>
            </a:r>
          </a:p>
          <a:p>
            <a:pPr lvl="1"/>
            <a:r>
              <a:rPr lang="en-US" sz="2200" dirty="0"/>
              <a:t>Health insurance, </a:t>
            </a:r>
          </a:p>
          <a:p>
            <a:pPr lvl="1"/>
            <a:r>
              <a:rPr lang="en-US" sz="2200" dirty="0"/>
              <a:t>Vehicle insurance, </a:t>
            </a:r>
          </a:p>
          <a:p>
            <a:pPr lvl="1"/>
            <a:r>
              <a:rPr lang="en-US" sz="2200" dirty="0"/>
              <a:t>Pet insurance, etc.	</a:t>
            </a:r>
          </a:p>
          <a:p>
            <a:pPr marL="0" indent="0">
              <a:buNone/>
            </a:pPr>
            <a:endParaRPr lang="en-US" sz="2200" dirty="0"/>
          </a:p>
          <a:p>
            <a:r>
              <a:rPr lang="en-US" sz="2200" b="1" dirty="0"/>
              <a:t>So plans to build a data lake.</a:t>
            </a:r>
          </a:p>
          <a:p>
            <a:r>
              <a:rPr lang="en-US" sz="2200" b="1" dirty="0"/>
              <a:t>Data scientists or BI analysts to generate insights.</a:t>
            </a:r>
          </a:p>
          <a:p>
            <a:endParaRPr lang="en-US" sz="2400" dirty="0"/>
          </a:p>
          <a:p>
            <a:pPr marL="0" indent="0" algn="r">
              <a:buNone/>
            </a:pPr>
            <a:br>
              <a:rPr lang="en-US" sz="2000" dirty="0"/>
            </a:br>
            <a:br>
              <a:rPr lang="en-US" sz="2000" dirty="0"/>
            </a:br>
            <a:r>
              <a:rPr lang="en-US" sz="1600" dirty="0"/>
              <a:t>From: </a:t>
            </a:r>
            <a:r>
              <a:rPr lang="en-US" sz="1600" dirty="0">
                <a:hlinkClick r:id="rId3"/>
              </a:rPr>
              <a:t>https://www.thoughtworks.com/insights/blog/curse-data-lake-monster</a:t>
            </a:r>
            <a:r>
              <a:rPr lang="en-US" sz="1600" dirty="0"/>
              <a:t> </a:t>
            </a:r>
            <a:endParaRPr lang="en-IN" sz="2000" dirty="0"/>
          </a:p>
        </p:txBody>
      </p:sp>
      <p:pic>
        <p:nvPicPr>
          <p:cNvPr id="7" name="Graphic 6" descr="Upward trend">
            <a:extLst>
              <a:ext uri="{FF2B5EF4-FFF2-40B4-BE49-F238E27FC236}">
                <a16:creationId xmlns:a16="http://schemas.microsoft.com/office/drawing/2014/main" id="{F0711A8C-B43F-4783-9022-FEF63B557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4801" y="2519363"/>
            <a:ext cx="914400" cy="914400"/>
          </a:xfrm>
          <a:prstGeom prst="rect">
            <a:avLst/>
          </a:prstGeom>
        </p:spPr>
      </p:pic>
    </p:spTree>
    <p:extLst>
      <p:ext uri="{BB962C8B-B14F-4D97-AF65-F5344CB8AC3E}">
        <p14:creationId xmlns:p14="http://schemas.microsoft.com/office/powerpoint/2010/main" val="57619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1. Defining Objective</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picture containing indoor&#10;&#10;Description generated with high confidence">
            <a:extLst>
              <a:ext uri="{FF2B5EF4-FFF2-40B4-BE49-F238E27FC236}">
                <a16:creationId xmlns:a16="http://schemas.microsoft.com/office/drawing/2014/main" id="{0C3477D3-2BE6-4C33-A3D7-7B6114127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1934179"/>
            <a:ext cx="6702552" cy="4086921"/>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r>
              <a:rPr lang="en-US" sz="1800"/>
              <a:t>Understand the domain &amp; industry,</a:t>
            </a:r>
          </a:p>
          <a:p>
            <a:r>
              <a:rPr lang="en-US" sz="1800"/>
              <a:t>Discuss about the business need / problem,</a:t>
            </a:r>
          </a:p>
          <a:p>
            <a:r>
              <a:rPr lang="en-US" sz="1800"/>
              <a:t>Ask more and more WHYs?</a:t>
            </a:r>
          </a:p>
          <a:p>
            <a:r>
              <a:rPr lang="en-US" sz="1800"/>
              <a:t>Prepare the objectives.</a:t>
            </a:r>
          </a:p>
          <a:p>
            <a:endParaRPr lang="en-US" sz="1800"/>
          </a:p>
        </p:txBody>
      </p:sp>
    </p:spTree>
    <p:extLst>
      <p:ext uri="{BB962C8B-B14F-4D97-AF65-F5344CB8AC3E}">
        <p14:creationId xmlns:p14="http://schemas.microsoft.com/office/powerpoint/2010/main" val="2887299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90483"/>
            <a:ext cx="10905066" cy="3877034"/>
          </a:xfrm>
          <a:prstGeom prst="rect">
            <a:avLst/>
          </a:prstGeom>
        </p:spPr>
      </p:pic>
    </p:spTree>
    <p:extLst>
      <p:ext uri="{BB962C8B-B14F-4D97-AF65-F5344CB8AC3E}">
        <p14:creationId xmlns:p14="http://schemas.microsoft.com/office/powerpoint/2010/main" val="3379615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2. Data source</a:t>
            </a:r>
            <a:r>
              <a:rPr lang="en-US" sz="3600" b="1" kern="1200">
                <a:latin typeface="+mj-lt"/>
                <a:ea typeface="+mj-ea"/>
                <a:cs typeface="+mj-cs"/>
              </a:rPr>
              <a:t>(s)</a:t>
            </a:r>
            <a:endParaRPr lang="en-US" sz="3600" kern="1200">
              <a:latin typeface="+mj-lt"/>
              <a:ea typeface="+mj-ea"/>
              <a:cs typeface="+mj-cs"/>
            </a:endParaRP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D26392D-026D-4F73-9CCF-19A5D9BA3142}"/>
              </a:ext>
            </a:extLst>
          </p:cNvPr>
          <p:cNvPicPr>
            <a:picLocks noChangeAspect="1"/>
          </p:cNvPicPr>
          <p:nvPr/>
        </p:nvPicPr>
        <p:blipFill rotWithShape="1">
          <a:blip r:embed="rId3"/>
          <a:srcRect t="501" r="-1" b="1785"/>
          <a:stretch/>
        </p:blipFill>
        <p:spPr>
          <a:xfrm>
            <a:off x="429768" y="1721922"/>
            <a:ext cx="6704891" cy="4520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Find out from where you need to get the data for your project. </a:t>
            </a:r>
          </a:p>
          <a:p>
            <a:pPr lvl="0"/>
            <a:r>
              <a:rPr lang="en-US" sz="1800" dirty="0"/>
              <a:t>Either provided or should search and find.</a:t>
            </a:r>
          </a:p>
          <a:p>
            <a:pPr lvl="0"/>
            <a:endParaRPr lang="en-US" sz="1800" dirty="0"/>
          </a:p>
          <a:p>
            <a:pPr lvl="1"/>
            <a:r>
              <a:rPr lang="en-US" sz="1800" dirty="0"/>
              <a:t>Logs</a:t>
            </a:r>
          </a:p>
          <a:p>
            <a:pPr lvl="1"/>
            <a:r>
              <a:rPr lang="en-US" sz="1800" dirty="0"/>
              <a:t>DB / DW</a:t>
            </a:r>
          </a:p>
          <a:p>
            <a:pPr lvl="1"/>
            <a:r>
              <a:rPr lang="en-US" sz="1800" dirty="0"/>
              <a:t>Web (REST APIs)</a:t>
            </a:r>
          </a:p>
          <a:p>
            <a:pPr lvl="1"/>
            <a:r>
              <a:rPr lang="en-US" sz="1800" dirty="0"/>
              <a:t>Social Media</a:t>
            </a:r>
          </a:p>
          <a:p>
            <a:pPr lvl="1"/>
            <a:r>
              <a:rPr lang="en-US" sz="1800" dirty="0"/>
              <a:t>…</a:t>
            </a:r>
          </a:p>
          <a:p>
            <a:endParaRPr lang="en-US" sz="1800" dirty="0"/>
          </a:p>
        </p:txBody>
      </p:sp>
    </p:spTree>
    <p:extLst>
      <p:ext uri="{BB962C8B-B14F-4D97-AF65-F5344CB8AC3E}">
        <p14:creationId xmlns:p14="http://schemas.microsoft.com/office/powerpoint/2010/main" val="1797571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kern="1200">
                <a:latin typeface="+mj-lt"/>
                <a:ea typeface="+mj-ea"/>
                <a:cs typeface="+mj-cs"/>
              </a:rPr>
              <a:t>3. Data Integration</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5434149" y="932688"/>
            <a:ext cx="5916603" cy="4992624"/>
          </a:xfrm>
        </p:spPr>
        <p:txBody>
          <a:bodyPr anchor="ctr">
            <a:normAutofit/>
          </a:bodyPr>
          <a:lstStyle/>
          <a:p>
            <a:r>
              <a:rPr lang="en-US" sz="2000" dirty="0"/>
              <a:t>Required data would exist in different sources those need to be brought to one place for,</a:t>
            </a:r>
          </a:p>
          <a:p>
            <a:pPr lvl="1"/>
            <a:r>
              <a:rPr lang="en-US" sz="2000" dirty="0"/>
              <a:t>Gather</a:t>
            </a:r>
          </a:p>
          <a:p>
            <a:pPr lvl="1"/>
            <a:r>
              <a:rPr lang="en-US" sz="2000" dirty="0"/>
              <a:t>Clean</a:t>
            </a:r>
          </a:p>
          <a:p>
            <a:pPr lvl="1"/>
            <a:r>
              <a:rPr lang="en-US" sz="2000" dirty="0"/>
              <a:t>Prepare</a:t>
            </a:r>
          </a:p>
          <a:p>
            <a:pPr marL="457200" lvl="1" indent="0">
              <a:buNone/>
            </a:pPr>
            <a:endParaRPr lang="en-US" sz="2000" dirty="0"/>
          </a:p>
          <a:p>
            <a:pPr lvl="0"/>
            <a:r>
              <a:rPr lang="en-US" sz="2000" dirty="0"/>
              <a:t>Tools</a:t>
            </a:r>
          </a:p>
          <a:p>
            <a:pPr lvl="1"/>
            <a:r>
              <a:rPr lang="en-US" sz="2000" dirty="0"/>
              <a:t>Apache Sqoop </a:t>
            </a:r>
          </a:p>
          <a:p>
            <a:pPr lvl="1"/>
            <a:r>
              <a:rPr lang="en-US" sz="2000" dirty="0"/>
              <a:t>Azure Data Factory</a:t>
            </a:r>
          </a:p>
          <a:p>
            <a:pPr lvl="1"/>
            <a:r>
              <a:rPr lang="en-US" sz="2000" dirty="0"/>
              <a:t>Informatica</a:t>
            </a:r>
          </a:p>
          <a:p>
            <a:pPr lvl="1"/>
            <a:r>
              <a:rPr lang="en-US" sz="2000" dirty="0"/>
              <a:t>Apache </a:t>
            </a:r>
            <a:r>
              <a:rPr lang="en-US" sz="2000" dirty="0" err="1"/>
              <a:t>Nifi</a:t>
            </a:r>
            <a:endParaRPr lang="en-US" sz="2000" dirty="0"/>
          </a:p>
          <a:p>
            <a:pPr lvl="1"/>
            <a:r>
              <a:rPr lang="en-US" sz="2000" dirty="0"/>
              <a:t>Apache Kafka, Rabbit MQ, Azure Event Grid, Service Bus,..</a:t>
            </a:r>
          </a:p>
          <a:p>
            <a:pPr lvl="1"/>
            <a:endParaRPr lang="en-US" sz="2000" dirty="0"/>
          </a:p>
          <a:p>
            <a:pPr lvl="1"/>
            <a:endParaRPr lang="en-US" sz="2000" dirty="0"/>
          </a:p>
          <a:p>
            <a:endParaRPr lang="en-US" sz="2000" dirty="0"/>
          </a:p>
        </p:txBody>
      </p:sp>
    </p:spTree>
    <p:extLst>
      <p:ext uri="{BB962C8B-B14F-4D97-AF65-F5344CB8AC3E}">
        <p14:creationId xmlns:p14="http://schemas.microsoft.com/office/powerpoint/2010/main" val="3031733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a:t>4</a:t>
            </a:r>
            <a:r>
              <a:rPr lang="en-US" sz="4000" kern="1200">
                <a:latin typeface="+mj-lt"/>
                <a:ea typeface="+mj-ea"/>
                <a:cs typeface="+mj-cs"/>
              </a:rPr>
              <a:t>. Storage &amp; Access</a:t>
            </a:r>
          </a:p>
        </p:txBody>
      </p:sp>
      <p:sp>
        <p:nvSpPr>
          <p:cNvPr id="30" name="Rectangle 2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5434149" y="932688"/>
            <a:ext cx="5916603" cy="4992624"/>
          </a:xfrm>
        </p:spPr>
        <p:txBody>
          <a:bodyPr anchor="ctr">
            <a:normAutofit/>
          </a:bodyPr>
          <a:lstStyle/>
          <a:p>
            <a:pPr lvl="0"/>
            <a:r>
              <a:rPr lang="en-US" sz="2000" dirty="0"/>
              <a:t>Different stages</a:t>
            </a:r>
          </a:p>
          <a:p>
            <a:pPr lvl="1"/>
            <a:r>
              <a:rPr lang="en-US" sz="2000" dirty="0"/>
              <a:t>Initial</a:t>
            </a:r>
          </a:p>
          <a:p>
            <a:pPr lvl="1"/>
            <a:r>
              <a:rPr lang="en-US" sz="2000" dirty="0"/>
              <a:t>Processing</a:t>
            </a:r>
          </a:p>
          <a:p>
            <a:pPr lvl="1"/>
            <a:r>
              <a:rPr lang="en-US" sz="2000" dirty="0"/>
              <a:t>Final</a:t>
            </a:r>
          </a:p>
          <a:p>
            <a:pPr lvl="1"/>
            <a:endParaRPr lang="en-US" sz="2000" dirty="0"/>
          </a:p>
          <a:p>
            <a:r>
              <a:rPr lang="en-US" sz="2000" dirty="0"/>
              <a:t>Instances &amp; Services</a:t>
            </a:r>
          </a:p>
          <a:p>
            <a:pPr lvl="1"/>
            <a:r>
              <a:rPr lang="en-US" sz="2000" dirty="0"/>
              <a:t>Cloud Database instances (SQL Server, MySQL,..)</a:t>
            </a:r>
          </a:p>
          <a:p>
            <a:pPr lvl="1"/>
            <a:r>
              <a:rPr lang="en-US" sz="2000" dirty="0"/>
              <a:t>Azure Data Lake…</a:t>
            </a:r>
          </a:p>
          <a:p>
            <a:endParaRPr lang="en-US" sz="2000" dirty="0"/>
          </a:p>
          <a:p>
            <a:r>
              <a:rPr lang="en-US" sz="2000" dirty="0"/>
              <a:t>Access with Security on top</a:t>
            </a:r>
          </a:p>
          <a:p>
            <a:pPr lvl="1"/>
            <a:r>
              <a:rPr lang="en-US" sz="2000" dirty="0"/>
              <a:t>Extra measures to protect unstructured data </a:t>
            </a:r>
          </a:p>
          <a:p>
            <a:pPr lvl="1"/>
            <a:r>
              <a:rPr lang="en-US" sz="2000" dirty="0"/>
              <a:t>API easy to integration between processing tools</a:t>
            </a:r>
          </a:p>
          <a:p>
            <a:pPr lvl="1"/>
            <a:endParaRPr lang="en-US" sz="2000" dirty="0"/>
          </a:p>
          <a:p>
            <a:endParaRPr lang="en-US" sz="2000" dirty="0"/>
          </a:p>
        </p:txBody>
      </p:sp>
    </p:spTree>
    <p:extLst>
      <p:ext uri="{BB962C8B-B14F-4D97-AF65-F5344CB8AC3E}">
        <p14:creationId xmlns:p14="http://schemas.microsoft.com/office/powerpoint/2010/main" val="3614097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a:t>5</a:t>
            </a:r>
            <a:r>
              <a:rPr lang="en-US" sz="3600" kern="1200">
                <a:latin typeface="+mj-lt"/>
                <a:ea typeface="+mj-ea"/>
                <a:cs typeface="+mj-cs"/>
              </a:rPr>
              <a:t>. Process</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map&#10;&#10;Description generated with high confidence">
            <a:extLst>
              <a:ext uri="{FF2B5EF4-FFF2-40B4-BE49-F238E27FC236}">
                <a16:creationId xmlns:a16="http://schemas.microsoft.com/office/drawing/2014/main" id="{7A27F322-CF70-483F-BDD1-8FA550B730C1}"/>
              </a:ext>
            </a:extLst>
          </p:cNvPr>
          <p:cNvPicPr>
            <a:picLocks noChangeAspect="1"/>
          </p:cNvPicPr>
          <p:nvPr/>
        </p:nvPicPr>
        <p:blipFill rotWithShape="1">
          <a:blip r:embed="rId2">
            <a:extLst>
              <a:ext uri="{28A0092B-C50C-407E-A947-70E740481C1C}">
                <a14:useLocalDpi xmlns:a14="http://schemas.microsoft.com/office/drawing/2010/main" val="0"/>
              </a:ext>
            </a:extLst>
          </a:blip>
          <a:srcRect l="18320" r="1959" b="1"/>
          <a:stretch/>
        </p:blipFill>
        <p:spPr>
          <a:xfrm>
            <a:off x="429768" y="1721922"/>
            <a:ext cx="6704891" cy="4520559"/>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Analyze / Do Analytics</a:t>
            </a:r>
          </a:p>
          <a:p>
            <a:pPr lvl="1"/>
            <a:r>
              <a:rPr lang="en-US" sz="1800" dirty="0"/>
              <a:t>ML models</a:t>
            </a:r>
          </a:p>
          <a:p>
            <a:pPr lvl="1"/>
            <a:r>
              <a:rPr lang="en-US" sz="1800" dirty="0"/>
              <a:t>Map Reduce</a:t>
            </a:r>
          </a:p>
          <a:p>
            <a:pPr lvl="1"/>
            <a:endParaRPr lang="en-US" sz="1800" dirty="0"/>
          </a:p>
          <a:p>
            <a:pPr lvl="0"/>
            <a:r>
              <a:rPr lang="en-US" sz="1800" dirty="0"/>
              <a:t>Tools &amp; Services</a:t>
            </a:r>
          </a:p>
          <a:p>
            <a:pPr lvl="1"/>
            <a:r>
              <a:rPr lang="en-US" sz="1800" dirty="0"/>
              <a:t>Apache Pig</a:t>
            </a:r>
          </a:p>
          <a:p>
            <a:pPr lvl="1"/>
            <a:r>
              <a:rPr lang="en-US" sz="1800" dirty="0"/>
              <a:t>Azure HDInsight</a:t>
            </a:r>
          </a:p>
          <a:p>
            <a:pPr lvl="1"/>
            <a:r>
              <a:rPr lang="en-US" sz="1800" dirty="0"/>
              <a:t>Azure Databricks (Spark)</a:t>
            </a:r>
          </a:p>
          <a:p>
            <a:pPr lvl="1"/>
            <a:r>
              <a:rPr lang="en-US" sz="1800" dirty="0"/>
              <a:t>Azure ML Studio</a:t>
            </a:r>
          </a:p>
          <a:p>
            <a:pPr lvl="1"/>
            <a:r>
              <a:rPr lang="en-US" sz="1800" dirty="0"/>
              <a:t>ML .Net</a:t>
            </a:r>
          </a:p>
          <a:p>
            <a:pPr lvl="1"/>
            <a:endParaRPr lang="en-US" sz="1800" dirty="0"/>
          </a:p>
          <a:p>
            <a:pPr lvl="1"/>
            <a:endParaRPr lang="en-US" sz="1800" dirty="0"/>
          </a:p>
          <a:p>
            <a:endParaRPr lang="en-US" sz="1800" dirty="0"/>
          </a:p>
        </p:txBody>
      </p:sp>
    </p:spTree>
    <p:extLst>
      <p:ext uri="{BB962C8B-B14F-4D97-AF65-F5344CB8AC3E}">
        <p14:creationId xmlns:p14="http://schemas.microsoft.com/office/powerpoint/2010/main" val="888681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kern="1200">
                <a:latin typeface="+mj-lt"/>
                <a:ea typeface="+mj-ea"/>
                <a:cs typeface="+mj-cs"/>
              </a:rPr>
              <a:t>6. Visualize</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computer&#10;&#10;Description generated with high confidence">
            <a:extLst>
              <a:ext uri="{FF2B5EF4-FFF2-40B4-BE49-F238E27FC236}">
                <a16:creationId xmlns:a16="http://schemas.microsoft.com/office/drawing/2014/main" id="{CECE6349-41E8-4CF6-B3B5-F6FE75D7A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137789"/>
            <a:ext cx="6702552" cy="3679701"/>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7938752" y="2020824"/>
            <a:ext cx="3455097" cy="3959352"/>
          </a:xfrm>
        </p:spPr>
        <p:txBody>
          <a:bodyPr anchor="ctr">
            <a:normAutofit/>
          </a:bodyPr>
          <a:lstStyle/>
          <a:p>
            <a:pPr lvl="0"/>
            <a:r>
              <a:rPr lang="en-US" sz="1800" dirty="0"/>
              <a:t>BI tools for business decisions</a:t>
            </a:r>
          </a:p>
          <a:p>
            <a:pPr lvl="1"/>
            <a:r>
              <a:rPr lang="en-US" sz="1800"/>
              <a:t>Microsoft Power BI</a:t>
            </a:r>
            <a:endParaRPr lang="en-US" sz="1800" dirty="0"/>
          </a:p>
          <a:p>
            <a:pPr lvl="1"/>
            <a:r>
              <a:rPr lang="en-US" sz="1800" dirty="0"/>
              <a:t>Tableau</a:t>
            </a:r>
          </a:p>
          <a:p>
            <a:pPr lvl="1"/>
            <a:r>
              <a:rPr lang="en-US" sz="1800" dirty="0"/>
              <a:t>Qlik</a:t>
            </a:r>
          </a:p>
          <a:p>
            <a:pPr lvl="1"/>
            <a:r>
              <a:rPr lang="en-US" sz="1800" dirty="0"/>
              <a:t>Bold BI</a:t>
            </a:r>
          </a:p>
          <a:p>
            <a:pPr lvl="1"/>
            <a:r>
              <a:rPr lang="en-US" sz="1800" dirty="0"/>
              <a:t>…</a:t>
            </a:r>
          </a:p>
          <a:p>
            <a:pPr lvl="1"/>
            <a:r>
              <a:rPr lang="en-US" sz="1800" dirty="0"/>
              <a:t>In-built packages in R, Python</a:t>
            </a:r>
          </a:p>
          <a:p>
            <a:pPr lvl="1"/>
            <a:endParaRPr lang="en-US" sz="1800" dirty="0"/>
          </a:p>
          <a:p>
            <a:pPr lvl="1"/>
            <a:endParaRPr lang="en-US" sz="1800" dirty="0"/>
          </a:p>
          <a:p>
            <a:pPr lvl="1"/>
            <a:endParaRPr lang="en-US" sz="1800" dirty="0"/>
          </a:p>
          <a:p>
            <a:endParaRPr lang="en-US" sz="1800" dirty="0"/>
          </a:p>
        </p:txBody>
      </p:sp>
    </p:spTree>
    <p:extLst>
      <p:ext uri="{BB962C8B-B14F-4D97-AF65-F5344CB8AC3E}">
        <p14:creationId xmlns:p14="http://schemas.microsoft.com/office/powerpoint/2010/main" val="1678545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415843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6800" kern="1200">
                <a:solidFill>
                  <a:schemeClr val="tx1"/>
                </a:solidFill>
                <a:latin typeface="+mj-lt"/>
                <a:ea typeface="+mj-ea"/>
                <a:cs typeface="+mj-cs"/>
              </a:rPr>
              <a:t>Thank you!</a:t>
            </a:r>
            <a:br>
              <a:rPr lang="en-US" sz="6800" kern="1200">
                <a:solidFill>
                  <a:schemeClr val="tx1"/>
                </a:solidFill>
                <a:latin typeface="+mj-lt"/>
                <a:ea typeface="+mj-ea"/>
                <a:cs typeface="+mj-cs"/>
              </a:rPr>
            </a:br>
            <a:br>
              <a:rPr lang="en-US" sz="6800" kern="1200">
                <a:solidFill>
                  <a:schemeClr val="tx1"/>
                </a:solidFill>
                <a:latin typeface="+mj-lt"/>
                <a:ea typeface="+mj-ea"/>
                <a:cs typeface="+mj-cs"/>
              </a:rPr>
            </a:br>
            <a:r>
              <a:rPr lang="en-US" sz="6800" kern="1200">
                <a:solidFill>
                  <a:schemeClr val="tx1"/>
                </a:solidFill>
                <a:latin typeface="+mj-lt"/>
                <a:ea typeface="+mj-ea"/>
                <a:cs typeface="+mj-cs"/>
              </a:rPr>
              <a:t>Q &amp; A</a:t>
            </a:r>
          </a:p>
        </p:txBody>
      </p:sp>
      <p:sp>
        <p:nvSpPr>
          <p:cNvPr id="18" name="Rectangle 17">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83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838200" y="365125"/>
            <a:ext cx="10515600" cy="1325563"/>
          </a:xfrm>
        </p:spPr>
        <p:txBody>
          <a:bodyPr>
            <a:normAutofit/>
          </a:bodyPr>
          <a:lstStyle/>
          <a:p>
            <a:pPr algn="ctr"/>
            <a:r>
              <a:rPr lang="en-IN" dirty="0"/>
              <a:t>Data Engineers</a:t>
            </a:r>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extLst>
              <p:ext uri="{D42A27DB-BD31-4B8C-83A1-F6EECF244321}">
                <p14:modId xmlns:p14="http://schemas.microsoft.com/office/powerpoint/2010/main" val="3863153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132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98B55D-3395-42BC-9F2F-CFD6D810E031}"/>
              </a:ext>
            </a:extLst>
          </p:cNvPr>
          <p:cNvSpPr txBox="1"/>
          <p:nvPr/>
        </p:nvSpPr>
        <p:spPr>
          <a:xfrm>
            <a:off x="838199" y="1093788"/>
            <a:ext cx="10506455" cy="29672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000" kern="1200">
                <a:solidFill>
                  <a:schemeClr val="tx1"/>
                </a:solidFill>
                <a:latin typeface="+mj-lt"/>
                <a:ea typeface="+mj-ea"/>
                <a:cs typeface="+mj-cs"/>
              </a:rPr>
              <a:t>What is Big Data and Why Big Data</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604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7E8D49-8ADF-42E2-BAEC-EB20D2B6A95D}"/>
              </a:ext>
            </a:extLst>
          </p:cNvPr>
          <p:cNvPicPr>
            <a:picLocks noChangeAspect="1"/>
          </p:cNvPicPr>
          <p:nvPr/>
        </p:nvPicPr>
        <p:blipFill rotWithShape="1">
          <a:blip r:embed="rId3"/>
          <a:srcRect r="8444" b="-1"/>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kern="1200">
                <a:latin typeface="+mj-lt"/>
                <a:ea typeface="+mj-ea"/>
                <a:cs typeface="+mj-cs"/>
              </a:rPr>
              <a:t>Domains, Industries</a:t>
            </a:r>
          </a:p>
        </p:txBody>
      </p:sp>
      <p:graphicFrame>
        <p:nvGraphicFramePr>
          <p:cNvPr id="12" name="Content Placeholder 2">
            <a:extLst>
              <a:ext uri="{FF2B5EF4-FFF2-40B4-BE49-F238E27FC236}">
                <a16:creationId xmlns:a16="http://schemas.microsoft.com/office/drawing/2014/main" id="{0342EBDB-5805-4CB4-AF82-FC1BBF376C26}"/>
              </a:ext>
            </a:extLst>
          </p:cNvPr>
          <p:cNvGraphicFramePr>
            <a:graphicFrameLocks noGrp="1"/>
          </p:cNvGraphicFramePr>
          <p:nvPr>
            <p:ph idx="1"/>
            <p:extLst>
              <p:ext uri="{D42A27DB-BD31-4B8C-83A1-F6EECF244321}">
                <p14:modId xmlns:p14="http://schemas.microsoft.com/office/powerpoint/2010/main" val="6182506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0755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7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creenshot of a cell phone&#10;&#10;Description automatically generated">
            <a:extLst>
              <a:ext uri="{FF2B5EF4-FFF2-40B4-BE49-F238E27FC236}">
                <a16:creationId xmlns:a16="http://schemas.microsoft.com/office/drawing/2014/main" id="{E6AA9F77-4FEE-45DD-B101-CB3617D5D9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91814" y="643467"/>
            <a:ext cx="920837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19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7286A54-BBA7-49DF-AA11-4484B4FC9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814" y="643467"/>
            <a:ext cx="9208371" cy="5571066"/>
          </a:xfrm>
          <a:prstGeom prst="rect">
            <a:avLst/>
          </a:prstGeom>
        </p:spPr>
      </p:pic>
    </p:spTree>
    <p:extLst>
      <p:ext uri="{BB962C8B-B14F-4D97-AF65-F5344CB8AC3E}">
        <p14:creationId xmlns:p14="http://schemas.microsoft.com/office/powerpoint/2010/main" val="1479238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1553</TotalTime>
  <Words>2774</Words>
  <Application>Microsoft Office PowerPoint</Application>
  <PresentationFormat>Widescreen</PresentationFormat>
  <Paragraphs>376</Paragraphs>
  <Slides>47</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vt:lpstr>
      <vt:lpstr>Big Data  Which data service to use &amp; Why?</vt:lpstr>
      <vt:lpstr>Agenda   </vt:lpstr>
      <vt:lpstr>PowerPoint Presentation</vt:lpstr>
      <vt:lpstr>Data Engineers</vt:lpstr>
      <vt:lpstr>PowerPoint Presentation</vt:lpstr>
      <vt:lpstr>Domains, Industries</vt:lpstr>
      <vt:lpstr>PowerPoint Presentation</vt:lpstr>
      <vt:lpstr>PowerPoint Presentation</vt:lpstr>
      <vt:lpstr>What is Big Data?</vt:lpstr>
      <vt:lpstr>Why BigData? SQL Comparison</vt:lpstr>
      <vt:lpstr>Why Big Data?</vt:lpstr>
      <vt:lpstr>Big Data vs Data Science</vt:lpstr>
      <vt:lpstr>Big Data hype - Then…</vt:lpstr>
      <vt:lpstr>PowerPoint Presentation</vt:lpstr>
      <vt:lpstr>Big Data hype - Now…</vt:lpstr>
      <vt:lpstr>New versions release date</vt:lpstr>
      <vt:lpstr>Big Data in Cloud</vt:lpstr>
      <vt:lpstr>Control &amp; Responsibility over Business Value</vt:lpstr>
      <vt:lpstr>Cloud </vt:lpstr>
      <vt:lpstr>Services from the initial stages (2012) till now</vt:lpstr>
      <vt:lpstr>Streaming Platform necessity</vt:lpstr>
      <vt:lpstr>Streaming Use cases</vt:lpstr>
      <vt:lpstr>PowerPoint Presentation</vt:lpstr>
      <vt:lpstr>PowerPoint Presentation</vt:lpstr>
      <vt:lpstr>Apache Kafka</vt:lpstr>
      <vt:lpstr>Stream Analytics necessity</vt:lpstr>
      <vt:lpstr>PowerPoint Presentation</vt:lpstr>
      <vt:lpstr>Spark Streaming  Kafka Streams (KSQL)</vt:lpstr>
      <vt:lpstr>PowerPoint Presentation</vt:lpstr>
      <vt:lpstr>Storage options in Azure</vt:lpstr>
      <vt:lpstr>Cloud Data warehouses</vt:lpstr>
      <vt:lpstr>PowerPoint Presentation</vt:lpstr>
      <vt:lpstr>Azure Synapse Analytics</vt:lpstr>
      <vt:lpstr>SQL Server Big Data Clusters</vt:lpstr>
      <vt:lpstr>ML.Net</vt:lpstr>
      <vt:lpstr>How does Big Data (engineer) work?</vt:lpstr>
      <vt:lpstr>Use case</vt:lpstr>
      <vt:lpstr>1. Defining Objective</vt:lpstr>
      <vt:lpstr>2. Data source(s)</vt:lpstr>
      <vt:lpstr>3. Data Integration</vt:lpstr>
      <vt:lpstr>4. Storage &amp; Access</vt:lpstr>
      <vt:lpstr>5. Process</vt:lpstr>
      <vt:lpstr>6. Visualize</vt:lpstr>
      <vt:lpstr>PowerPoint Presentation</vt:lpstr>
      <vt:lpstr>PowerPoint Presentation</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Kumar P</dc:creator>
  <cp:lastModifiedBy>Dinesh Kumar P</cp:lastModifiedBy>
  <cp:revision>12</cp:revision>
  <dcterms:created xsi:type="dcterms:W3CDTF">2020-03-04T16:05:22Z</dcterms:created>
  <dcterms:modified xsi:type="dcterms:W3CDTF">2020-03-05T17:58:54Z</dcterms:modified>
</cp:coreProperties>
</file>